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9" r:id="rId4"/>
    <p:sldId id="270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E356F3-211B-4B56-A8C1-397E2F1A1CFC}" v="7" dt="2021-02-25T12:49:27.3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ára Chmelová" userId="3e51871e760f72d1" providerId="LiveId" clId="{FFE356F3-211B-4B56-A8C1-397E2F1A1CFC}"/>
    <pc:docChg chg="custSel addSld delSld modSld">
      <pc:chgData name="Klára Chmelová" userId="3e51871e760f72d1" providerId="LiveId" clId="{FFE356F3-211B-4B56-A8C1-397E2F1A1CFC}" dt="2021-02-25T12:53:05.833" v="607" actId="20577"/>
      <pc:docMkLst>
        <pc:docMk/>
      </pc:docMkLst>
      <pc:sldChg chg="addSp delSp modSp new mod modClrScheme chgLayout">
        <pc:chgData name="Klára Chmelová" userId="3e51871e760f72d1" providerId="LiveId" clId="{FFE356F3-211B-4B56-A8C1-397E2F1A1CFC}" dt="2021-02-25T12:46:50.532" v="340" actId="20577"/>
        <pc:sldMkLst>
          <pc:docMk/>
          <pc:sldMk cId="2204454686" sldId="256"/>
        </pc:sldMkLst>
        <pc:spChg chg="del mod ord">
          <ac:chgData name="Klára Chmelová" userId="3e51871e760f72d1" providerId="LiveId" clId="{FFE356F3-211B-4B56-A8C1-397E2F1A1CFC}" dt="2021-02-25T12:35:52.451" v="1" actId="700"/>
          <ac:spMkLst>
            <pc:docMk/>
            <pc:sldMk cId="2204454686" sldId="256"/>
            <ac:spMk id="2" creationId="{F1821561-FE07-4537-9BEC-3AD2FD1C9973}"/>
          </ac:spMkLst>
        </pc:spChg>
        <pc:spChg chg="del mod ord">
          <ac:chgData name="Klára Chmelová" userId="3e51871e760f72d1" providerId="LiveId" clId="{FFE356F3-211B-4B56-A8C1-397E2F1A1CFC}" dt="2021-02-25T12:35:52.451" v="1" actId="700"/>
          <ac:spMkLst>
            <pc:docMk/>
            <pc:sldMk cId="2204454686" sldId="256"/>
            <ac:spMk id="3" creationId="{684B2046-661B-4925-8149-6ED5AE93A217}"/>
          </ac:spMkLst>
        </pc:spChg>
        <pc:spChg chg="add mod ord">
          <ac:chgData name="Klára Chmelová" userId="3e51871e760f72d1" providerId="LiveId" clId="{FFE356F3-211B-4B56-A8C1-397E2F1A1CFC}" dt="2021-02-25T12:36:11.822" v="10" actId="113"/>
          <ac:spMkLst>
            <pc:docMk/>
            <pc:sldMk cId="2204454686" sldId="256"/>
            <ac:spMk id="4" creationId="{85BCBE5D-EAB6-43EE-B915-C0EEB31E2203}"/>
          </ac:spMkLst>
        </pc:spChg>
        <pc:spChg chg="add mod ord">
          <ac:chgData name="Klára Chmelová" userId="3e51871e760f72d1" providerId="LiveId" clId="{FFE356F3-211B-4B56-A8C1-397E2F1A1CFC}" dt="2021-02-25T12:46:50.532" v="340" actId="20577"/>
          <ac:spMkLst>
            <pc:docMk/>
            <pc:sldMk cId="2204454686" sldId="256"/>
            <ac:spMk id="5" creationId="{D1460CDE-A42E-4D76-8067-DA97A4BA224D}"/>
          </ac:spMkLst>
        </pc:spChg>
      </pc:sldChg>
      <pc:sldChg chg="modSp add mod">
        <pc:chgData name="Klára Chmelová" userId="3e51871e760f72d1" providerId="LiveId" clId="{FFE356F3-211B-4B56-A8C1-397E2F1A1CFC}" dt="2021-02-25T12:44:38.742" v="290" actId="122"/>
        <pc:sldMkLst>
          <pc:docMk/>
          <pc:sldMk cId="0" sldId="265"/>
        </pc:sldMkLst>
        <pc:spChg chg="mod">
          <ac:chgData name="Klára Chmelová" userId="3e51871e760f72d1" providerId="LiveId" clId="{FFE356F3-211B-4B56-A8C1-397E2F1A1CFC}" dt="2021-02-25T12:44:38.742" v="290" actId="122"/>
          <ac:spMkLst>
            <pc:docMk/>
            <pc:sldMk cId="0" sldId="265"/>
            <ac:spMk id="11266" creationId="{E4F31072-3F84-4022-A996-550C9AA4B6AE}"/>
          </ac:spMkLst>
        </pc:spChg>
      </pc:sldChg>
      <pc:sldChg chg="modSp add del mod">
        <pc:chgData name="Klára Chmelová" userId="3e51871e760f72d1" providerId="LiveId" clId="{FFE356F3-211B-4B56-A8C1-397E2F1A1CFC}" dt="2021-02-25T12:46:37.246" v="325" actId="2696"/>
        <pc:sldMkLst>
          <pc:docMk/>
          <pc:sldMk cId="0" sldId="268"/>
        </pc:sldMkLst>
        <pc:spChg chg="mod">
          <ac:chgData name="Klára Chmelová" userId="3e51871e760f72d1" providerId="LiveId" clId="{FFE356F3-211B-4B56-A8C1-397E2F1A1CFC}" dt="2021-02-25T12:43:06.183" v="281" actId="27636"/>
          <ac:spMkLst>
            <pc:docMk/>
            <pc:sldMk cId="0" sldId="268"/>
            <ac:spMk id="3" creationId="{B03A4C95-AA91-4CEE-8F70-BB73F3BE12D5}"/>
          </ac:spMkLst>
        </pc:spChg>
        <pc:spChg chg="mod">
          <ac:chgData name="Klára Chmelová" userId="3e51871e760f72d1" providerId="LiveId" clId="{FFE356F3-211B-4B56-A8C1-397E2F1A1CFC}" dt="2021-02-25T12:44:42.267" v="291" actId="122"/>
          <ac:spMkLst>
            <pc:docMk/>
            <pc:sldMk cId="0" sldId="268"/>
            <ac:spMk id="14338" creationId="{4D1CF5D3-EBEA-43D9-A5A6-1859CC3C4C85}"/>
          </ac:spMkLst>
        </pc:spChg>
      </pc:sldChg>
      <pc:sldChg chg="modSp add mod">
        <pc:chgData name="Klára Chmelová" userId="3e51871e760f72d1" providerId="LiveId" clId="{FFE356F3-211B-4B56-A8C1-397E2F1A1CFC}" dt="2021-02-25T12:49:27.331" v="412" actId="1076"/>
        <pc:sldMkLst>
          <pc:docMk/>
          <pc:sldMk cId="0" sldId="269"/>
        </pc:sldMkLst>
        <pc:spChg chg="mod">
          <ac:chgData name="Klára Chmelová" userId="3e51871e760f72d1" providerId="LiveId" clId="{FFE356F3-211B-4B56-A8C1-397E2F1A1CFC}" dt="2021-02-25T12:44:45.791" v="292" actId="122"/>
          <ac:spMkLst>
            <pc:docMk/>
            <pc:sldMk cId="0" sldId="269"/>
            <ac:spMk id="15362" creationId="{39C212FE-436E-463B-A5E5-9B99D8196D3C}"/>
          </ac:spMkLst>
        </pc:spChg>
        <pc:spChg chg="mod">
          <ac:chgData name="Klára Chmelová" userId="3e51871e760f72d1" providerId="LiveId" clId="{FFE356F3-211B-4B56-A8C1-397E2F1A1CFC}" dt="2021-02-25T12:43:23.295" v="283" actId="27636"/>
          <ac:spMkLst>
            <pc:docMk/>
            <pc:sldMk cId="0" sldId="269"/>
            <ac:spMk id="15363" creationId="{CB8BA125-2A87-4693-9F84-134A209E0FA0}"/>
          </ac:spMkLst>
        </pc:spChg>
        <pc:picChg chg="mod">
          <ac:chgData name="Klára Chmelová" userId="3e51871e760f72d1" providerId="LiveId" clId="{FFE356F3-211B-4B56-A8C1-397E2F1A1CFC}" dt="2021-02-25T12:49:27.331" v="412" actId="1076"/>
          <ac:picMkLst>
            <pc:docMk/>
            <pc:sldMk cId="0" sldId="269"/>
            <ac:picMk id="15364" creationId="{2EC96B98-1FE3-4D0C-9C8C-1B57992DB1CB}"/>
          </ac:picMkLst>
        </pc:picChg>
      </pc:sldChg>
      <pc:sldChg chg="modSp add mod">
        <pc:chgData name="Klára Chmelová" userId="3e51871e760f72d1" providerId="LiveId" clId="{FFE356F3-211B-4B56-A8C1-397E2F1A1CFC}" dt="2021-02-25T12:47:12.989" v="343" actId="20577"/>
        <pc:sldMkLst>
          <pc:docMk/>
          <pc:sldMk cId="0" sldId="270"/>
        </pc:sldMkLst>
        <pc:spChg chg="mod">
          <ac:chgData name="Klára Chmelová" userId="3e51871e760f72d1" providerId="LiveId" clId="{FFE356F3-211B-4B56-A8C1-397E2F1A1CFC}" dt="2021-02-25T12:47:12.989" v="343" actId="20577"/>
          <ac:spMkLst>
            <pc:docMk/>
            <pc:sldMk cId="0" sldId="270"/>
            <ac:spMk id="3" creationId="{012FFDA3-419B-4A84-9560-30E0EEB3B7AB}"/>
          </ac:spMkLst>
        </pc:spChg>
        <pc:spChg chg="mod">
          <ac:chgData name="Klára Chmelová" userId="3e51871e760f72d1" providerId="LiveId" clId="{FFE356F3-211B-4B56-A8C1-397E2F1A1CFC}" dt="2021-02-25T12:44:55.858" v="293" actId="122"/>
          <ac:spMkLst>
            <pc:docMk/>
            <pc:sldMk cId="0" sldId="270"/>
            <ac:spMk id="16386" creationId="{7DB7B187-64FB-494A-A4D4-A5F274749E59}"/>
          </ac:spMkLst>
        </pc:spChg>
      </pc:sldChg>
      <pc:sldChg chg="modSp add mod">
        <pc:chgData name="Klára Chmelová" userId="3e51871e760f72d1" providerId="LiveId" clId="{FFE356F3-211B-4B56-A8C1-397E2F1A1CFC}" dt="2021-02-25T12:45:25.834" v="310" actId="20577"/>
        <pc:sldMkLst>
          <pc:docMk/>
          <pc:sldMk cId="0" sldId="272"/>
        </pc:sldMkLst>
        <pc:spChg chg="mod">
          <ac:chgData name="Klára Chmelová" userId="3e51871e760f72d1" providerId="LiveId" clId="{FFE356F3-211B-4B56-A8C1-397E2F1A1CFC}" dt="2021-02-25T12:44:05.391" v="287" actId="27636"/>
          <ac:spMkLst>
            <pc:docMk/>
            <pc:sldMk cId="0" sldId="272"/>
            <ac:spMk id="3" creationId="{86DB2620-F2B1-4425-9B98-CEE5548A054B}"/>
          </ac:spMkLst>
        </pc:spChg>
        <pc:spChg chg="mod">
          <ac:chgData name="Klára Chmelová" userId="3e51871e760f72d1" providerId="LiveId" clId="{FFE356F3-211B-4B56-A8C1-397E2F1A1CFC}" dt="2021-02-25T12:45:25.834" v="310" actId="20577"/>
          <ac:spMkLst>
            <pc:docMk/>
            <pc:sldMk cId="0" sldId="272"/>
            <ac:spMk id="18434" creationId="{01352052-CE5E-414F-829F-C2D181B95991}"/>
          </ac:spMkLst>
        </pc:spChg>
      </pc:sldChg>
      <pc:sldChg chg="modSp add mod">
        <pc:chgData name="Klára Chmelová" userId="3e51871e760f72d1" providerId="LiveId" clId="{FFE356F3-211B-4B56-A8C1-397E2F1A1CFC}" dt="2021-02-25T12:45:14.521" v="299" actId="20577"/>
        <pc:sldMkLst>
          <pc:docMk/>
          <pc:sldMk cId="0" sldId="273"/>
        </pc:sldMkLst>
        <pc:spChg chg="mod">
          <ac:chgData name="Klára Chmelová" userId="3e51871e760f72d1" providerId="LiveId" clId="{FFE356F3-211B-4B56-A8C1-397E2F1A1CFC}" dt="2021-02-25T12:45:14.521" v="299" actId="20577"/>
          <ac:spMkLst>
            <pc:docMk/>
            <pc:sldMk cId="0" sldId="273"/>
            <ac:spMk id="19458" creationId="{1D9E73A2-A603-4428-B9FB-5994CF27DE3E}"/>
          </ac:spMkLst>
        </pc:spChg>
      </pc:sldChg>
      <pc:sldChg chg="modSp new mod">
        <pc:chgData name="Klára Chmelová" userId="3e51871e760f72d1" providerId="LiveId" clId="{FFE356F3-211B-4B56-A8C1-397E2F1A1CFC}" dt="2021-02-25T12:53:05.833" v="607" actId="20577"/>
        <pc:sldMkLst>
          <pc:docMk/>
          <pc:sldMk cId="3594818890" sldId="274"/>
        </pc:sldMkLst>
        <pc:spChg chg="mod">
          <ac:chgData name="Klára Chmelová" userId="3e51871e760f72d1" providerId="LiveId" clId="{FFE356F3-211B-4B56-A8C1-397E2F1A1CFC}" dt="2021-02-25T12:45:51.719" v="323" actId="14100"/>
          <ac:spMkLst>
            <pc:docMk/>
            <pc:sldMk cId="3594818890" sldId="274"/>
            <ac:spMk id="2" creationId="{61967421-A6DD-428C-B413-65E15AD99814}"/>
          </ac:spMkLst>
        </pc:spChg>
        <pc:spChg chg="mod">
          <ac:chgData name="Klára Chmelová" userId="3e51871e760f72d1" providerId="LiveId" clId="{FFE356F3-211B-4B56-A8C1-397E2F1A1CFC}" dt="2021-02-25T12:53:05.833" v="607" actId="20577"/>
          <ac:spMkLst>
            <pc:docMk/>
            <pc:sldMk cId="3594818890" sldId="274"/>
            <ac:spMk id="3" creationId="{0F69D15F-1180-4A31-8D0A-5A0A147EFF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80E5E4-8045-433D-ADD7-24D26E739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E6A1F84-C8AB-4D1E-9D25-20410C45A1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220064-B9F3-47F5-8AB8-280EFDF9A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F727-F880-4996-A274-82FF3F54886C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94B76D-5C80-45CD-AF39-949A38A9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84A9C3-A530-4EE6-A748-3E4B310D3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B6CB-9782-49C6-9F37-65F0DF08A2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87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2251B9-112B-4C17-9C2B-9FC21F802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1FB5463-43BE-4A88-9BD9-4AA43BF29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53BE1B-8E60-4A74-8737-FBA880F7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F727-F880-4996-A274-82FF3F54886C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429D78-B9DB-483E-91A0-5E9E2FA79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589548-D779-4315-90DA-7609FBBEB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B6CB-9782-49C6-9F37-65F0DF08A2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26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C83FFC7-4C83-45C7-9208-80B80BAB4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6388CFB-FD24-4447-9940-D3AC4BD757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045DBA-1C69-4C9F-96EB-9EF031E9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F727-F880-4996-A274-82FF3F54886C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D01A48-7A8C-4B6B-A350-E3DA103BF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ED0C83-AA4B-494E-BE98-239594A29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B6CB-9782-49C6-9F37-65F0DF08A2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28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CB6A2F-37A2-4B2C-9BD9-D46B5A9F1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62D25E-5D32-4306-BE8C-57E9467C7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4587A9-2D41-42C5-A850-2EF3EEA8F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F727-F880-4996-A274-82FF3F54886C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564C3A-9AC6-4455-91B0-205E4000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D62313-735F-47B1-8CE2-4F1622F0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B6CB-9782-49C6-9F37-65F0DF08A2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074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9AF4C4-591E-405D-B440-C8B986735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4415C4-0B2A-4DC6-8B5A-78AC50156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B2E223-EB14-4D5D-A1F6-45A10CF96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F727-F880-4996-A274-82FF3F54886C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7D45FE-A8EA-4711-8DA8-65E40DECD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992244-FFB7-44E6-BCF9-93B7A0F77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B6CB-9782-49C6-9F37-65F0DF08A2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56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642A8-3FD1-482F-8B5E-22D18A199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365BFE-55F5-420E-BB2D-9ABF63BBF7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74B1C0B-46AB-458A-814E-36A179F7B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035C66-0314-4024-9FE7-0542AA9EE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F727-F880-4996-A274-82FF3F54886C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DCB228-870C-4EB4-B9FF-05BD30256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4279E7-ADBF-4473-BBE3-8303FB158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B6CB-9782-49C6-9F37-65F0DF08A2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84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8D55F3-49AC-4E13-AD77-913BCFEB0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E64C34-E739-48DE-BB54-4DB5F5B34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C993B3-A479-45E7-BFC0-10856463D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D37FA45-E32D-4969-A783-9AD80AF5C4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B0D8113-5D64-4B47-A6BF-F8CE513132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74149B8-5E8C-45E3-9786-82607A72D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F727-F880-4996-A274-82FF3F54886C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563D12C-969B-4A5E-B99C-73455E7FA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FDEEB50-1DEB-4DF6-BF92-53326712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B6CB-9782-49C6-9F37-65F0DF08A2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22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4A503-0D8B-444A-96E6-2947B7CB9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D1417E-3F76-4B57-BA47-2F2F17DC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F727-F880-4996-A274-82FF3F54886C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F26F247-B18C-4055-9AA2-51C11359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E28A6FD-8043-4C2B-B7E3-E7A548290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B6CB-9782-49C6-9F37-65F0DF08A2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14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18AA077-8B55-47C5-AF5D-A3ED7A2AD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F727-F880-4996-A274-82FF3F54886C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5F85736-71E6-4969-B76C-351AAD167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FFF7F4E-4FA2-42C8-AE99-69FEC2DC7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B6CB-9782-49C6-9F37-65F0DF08A2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32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EEA49B-8A58-4B7E-8FBC-74AEC80F7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7079E5-95AA-43B8-B670-B017DAAA6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0C3FAF-E515-481B-B052-D3637E9A5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2D4FE4-7B58-43DA-B710-138083E5A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F727-F880-4996-A274-82FF3F54886C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F44F4B-99D1-4320-8387-1A35BD78E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AC7BF3-9835-41F2-80EE-48E92AE82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B6CB-9782-49C6-9F37-65F0DF08A2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65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0F8521-A154-4226-8B14-3E18A4BBC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E660FD2-7385-47B9-99C4-0001C0CADA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F350035-7002-424A-9E30-1CF92365B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5657BA-9659-42E8-AB69-1F760CC4E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CF727-F880-4996-A274-82FF3F54886C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45A57C-6AD3-43BE-981F-55893FD0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918D99-F164-4AA0-B04A-AEC8F618F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5B6CB-9782-49C6-9F37-65F0DF08A2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90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B88A85D-F449-42D0-B454-8D08F6A22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2409DA-1D97-4AE5-A59B-56E9D4F22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3455AB-EB3D-49F0-8B73-2F8C8A0DAA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CF727-F880-4996-A274-82FF3F54886C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C3ADCE-E55C-47FD-A65D-CA3635C76D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129984-3020-4ABF-B46A-B58266FD7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5B6CB-9782-49C6-9F37-65F0DF08A2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34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melova@1zskadan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5BCBE5D-EAB6-43EE-B915-C0EEB31E2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609"/>
            <a:ext cx="10515600" cy="1041009"/>
          </a:xfrm>
        </p:spPr>
        <p:txBody>
          <a:bodyPr/>
          <a:lstStyle/>
          <a:p>
            <a:pPr algn="ctr"/>
            <a:r>
              <a:rPr lang="cs-CZ" b="1" dirty="0"/>
              <a:t>ÚKOLY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460CDE-A42E-4D76-8067-DA97A4BA2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7618"/>
            <a:ext cx="10515600" cy="500934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b="1" dirty="0"/>
              <a:t>Napište zápis do sešitu z následující prezentace</a:t>
            </a:r>
            <a:r>
              <a:rPr lang="cs-CZ" dirty="0"/>
              <a:t>, která navazuje na předchozí téma složení krve. Ještě doděláme krevní tělíska (krevní destičky) a poté se budeme zabývat krevními skupinami a jen se zmíníme o zbylých tělních tekutinách (tkáňový mok a míza). Obrázky kreslit nemusíte.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Odpovězte na otázky na konci prezentace, které se týkají probrané látky z prezentace.</a:t>
            </a:r>
          </a:p>
          <a:p>
            <a:pPr algn="ctr">
              <a:buNone/>
            </a:pPr>
            <a:r>
              <a:rPr lang="cs-CZ" b="1" dirty="0"/>
              <a:t>Úkoly posílejte nejpozději do pátku 19. 2. do 17:00 na email </a:t>
            </a:r>
            <a:r>
              <a:rPr lang="cs-CZ" b="1" dirty="0">
                <a:hlinkClick r:id="rId2"/>
              </a:rPr>
              <a:t>chmelova@1zskadan.cz</a:t>
            </a:r>
            <a:endParaRPr lang="cs-CZ" b="1" dirty="0"/>
          </a:p>
          <a:p>
            <a:pPr algn="ctr">
              <a:buNone/>
            </a:pPr>
            <a:r>
              <a:rPr lang="cs-CZ" b="1" dirty="0"/>
              <a:t>Mějte se hezky! </a:t>
            </a:r>
            <a:r>
              <a:rPr lang="cs-CZ" b="1" dirty="0">
                <a:sym typeface="Wingdings" pitchFamily="2" charset="2"/>
              </a:rPr>
              <a:t></a:t>
            </a:r>
            <a:endParaRPr lang="cs-CZ" b="1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454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>
            <a:extLst>
              <a:ext uri="{FF2B5EF4-FFF2-40B4-BE49-F238E27FC236}">
                <a16:creationId xmlns:a16="http://schemas.microsoft.com/office/drawing/2014/main" id="{E4F31072-3F84-4022-A996-550C9AA4B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857250"/>
          </a:xfrm>
        </p:spPr>
        <p:txBody>
          <a:bodyPr/>
          <a:lstStyle/>
          <a:p>
            <a:pPr algn="ctr" eaLnBrk="1" hangingPunct="1"/>
            <a:r>
              <a:rPr lang="cs-CZ" altLang="cs-CZ" dirty="0"/>
              <a:t>Složení krve </a:t>
            </a:r>
          </a:p>
        </p:txBody>
      </p:sp>
      <p:sp>
        <p:nvSpPr>
          <p:cNvPr id="11267" name="Zástupný symbol pro obsah 2">
            <a:extLst>
              <a:ext uri="{FF2B5EF4-FFF2-40B4-BE49-F238E27FC236}">
                <a16:creationId xmlns:a16="http://schemas.microsoft.com/office/drawing/2014/main" id="{A0CC8E61-DC33-4D3F-8EF2-1212C1FA96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857251"/>
            <a:ext cx="8229600" cy="5268913"/>
          </a:xfrm>
        </p:spPr>
        <p:txBody>
          <a:bodyPr/>
          <a:lstStyle/>
          <a:p>
            <a:pPr eaLnBrk="1" hangingPunct="1"/>
            <a:r>
              <a:rPr lang="cs-CZ" altLang="cs-CZ" b="1" u="sng"/>
              <a:t>Krevní destičky</a:t>
            </a:r>
            <a:r>
              <a:rPr lang="cs-CZ" altLang="cs-CZ" b="1"/>
              <a:t> – </a:t>
            </a:r>
            <a:r>
              <a:rPr lang="cs-CZ" altLang="cs-CZ"/>
              <a:t>části buněk nepravidelného tvaru bez jader</a:t>
            </a:r>
          </a:p>
          <a:p>
            <a:pPr eaLnBrk="1" hangingPunct="1">
              <a:buFontTx/>
              <a:buChar char="-"/>
            </a:pPr>
            <a:r>
              <a:rPr lang="cs-CZ" altLang="cs-CZ"/>
              <a:t>Zásadní význam při </a:t>
            </a:r>
            <a:r>
              <a:rPr lang="cs-CZ" altLang="cs-CZ" b="1"/>
              <a:t>srážení krve a zastavení krvácení </a:t>
            </a:r>
          </a:p>
          <a:p>
            <a:pPr eaLnBrk="1" hangingPunct="1">
              <a:buFontTx/>
              <a:buChar char="-"/>
            </a:pPr>
            <a:r>
              <a:rPr lang="cs-CZ" altLang="cs-CZ"/>
              <a:t>Asi </a:t>
            </a:r>
            <a:r>
              <a:rPr lang="cs-CZ" altLang="cs-CZ" b="1"/>
              <a:t>150 až 350 tisíc v 1 mm3 krve</a:t>
            </a:r>
          </a:p>
        </p:txBody>
      </p:sp>
      <p:pic>
        <p:nvPicPr>
          <p:cNvPr id="11268" name="Obrázek 3" descr="kr. destičky.jpg">
            <a:extLst>
              <a:ext uri="{FF2B5EF4-FFF2-40B4-BE49-F238E27FC236}">
                <a16:creationId xmlns:a16="http://schemas.microsoft.com/office/drawing/2014/main" id="{620DC4F5-C22E-40AB-9642-84C16C3D3A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88" y="3786189"/>
            <a:ext cx="2952750" cy="254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39C212FE-436E-463B-A5E5-9B99D8196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714375"/>
          </a:xfrm>
        </p:spPr>
        <p:txBody>
          <a:bodyPr/>
          <a:lstStyle/>
          <a:p>
            <a:pPr algn="ctr"/>
            <a:r>
              <a:rPr lang="cs-CZ" altLang="cs-CZ" dirty="0"/>
              <a:t>Krevní skupiny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CB8BA125-2A87-4693-9F84-134A209E0F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857251"/>
            <a:ext cx="8229600" cy="5268913"/>
          </a:xfrm>
        </p:spPr>
        <p:txBody>
          <a:bodyPr>
            <a:normAutofit lnSpcReduction="10000"/>
          </a:bodyPr>
          <a:lstStyle/>
          <a:p>
            <a:r>
              <a:rPr lang="cs-CZ" altLang="cs-CZ" dirty="0"/>
              <a:t>Rozlišujeme </a:t>
            </a:r>
            <a:r>
              <a:rPr lang="cs-CZ" altLang="cs-CZ" b="1" dirty="0"/>
              <a:t>čtyři základní krevní skupiny: </a:t>
            </a:r>
            <a:r>
              <a:rPr lang="cs-CZ" altLang="cs-CZ" dirty="0"/>
              <a:t>(podle reakcí látek v č. k. a </a:t>
            </a:r>
            <a:r>
              <a:rPr lang="cs-CZ" altLang="cs-CZ" dirty="0" err="1"/>
              <a:t>kr.</a:t>
            </a:r>
            <a:r>
              <a:rPr lang="cs-CZ" altLang="cs-CZ" dirty="0"/>
              <a:t> plazmě)</a:t>
            </a:r>
          </a:p>
          <a:p>
            <a:r>
              <a:rPr lang="cs-CZ" altLang="cs-CZ" b="1" dirty="0"/>
              <a:t>A, B, AB </a:t>
            </a:r>
            <a:r>
              <a:rPr lang="cs-CZ" altLang="cs-CZ" dirty="0"/>
              <a:t>a </a:t>
            </a:r>
            <a:r>
              <a:rPr lang="cs-CZ" altLang="cs-CZ" b="1" dirty="0"/>
              <a:t>0</a:t>
            </a:r>
          </a:p>
          <a:p>
            <a:r>
              <a:rPr lang="cs-CZ" altLang="cs-CZ" dirty="0"/>
              <a:t>Určení krevní skupiny je důležité, má-li dojít k </a:t>
            </a:r>
            <a:r>
              <a:rPr lang="cs-CZ" altLang="cs-CZ" b="1" dirty="0"/>
              <a:t>převodu krve (transfuzi)</a:t>
            </a:r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r>
              <a:rPr lang="cs-CZ" altLang="cs-CZ" dirty="0"/>
              <a:t>Na objevení krevních skupin se také podílel český lékař </a:t>
            </a:r>
            <a:r>
              <a:rPr lang="cs-CZ" altLang="cs-CZ" b="1" dirty="0"/>
              <a:t>Jan Jánský</a:t>
            </a:r>
          </a:p>
        </p:txBody>
      </p:sp>
      <p:pic>
        <p:nvPicPr>
          <p:cNvPr id="15364" name="Obrázek 3" descr="kr.sk. tabulka.jpg">
            <a:extLst>
              <a:ext uri="{FF2B5EF4-FFF2-40B4-BE49-F238E27FC236}">
                <a16:creationId xmlns:a16="http://schemas.microsoft.com/office/drawing/2014/main" id="{2EC96B98-1FE3-4D0C-9C8C-1B57992DB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2835960"/>
            <a:ext cx="600075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7DB7B187-64FB-494A-A4D4-A5F274749E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785813"/>
          </a:xfrm>
        </p:spPr>
        <p:txBody>
          <a:bodyPr/>
          <a:lstStyle/>
          <a:p>
            <a:pPr algn="ctr"/>
            <a:r>
              <a:rPr lang="cs-CZ" altLang="cs-CZ" dirty="0"/>
              <a:t>Krevní transfuze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2FFDA3-419B-4A84-9560-30E0EEB3B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785814"/>
            <a:ext cx="8229600" cy="3857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Při větších ztrátách krve lze ztracenou krev nahradit krví </a:t>
            </a:r>
            <a:r>
              <a:rPr lang="cs-CZ" b="1" dirty="0"/>
              <a:t>stejné krevní skupiny</a:t>
            </a:r>
          </a:p>
          <a:p>
            <a:pPr>
              <a:defRPr/>
            </a:pPr>
            <a:r>
              <a:rPr lang="cs-CZ" dirty="0"/>
              <a:t>Lékař provádí </a:t>
            </a:r>
            <a:r>
              <a:rPr lang="cs-CZ" b="1" dirty="0"/>
              <a:t>křížovou zkoušku </a:t>
            </a:r>
            <a:r>
              <a:rPr lang="cs-CZ" dirty="0"/>
              <a:t>– zjišťuje se, zda sérum příjemce </a:t>
            </a:r>
            <a:r>
              <a:rPr lang="cs-CZ" b="1" dirty="0"/>
              <a:t>neshlukuje krvinky </a:t>
            </a:r>
            <a:r>
              <a:rPr lang="cs-CZ" dirty="0"/>
              <a:t>dárce a naopak (ohrožení života příjemce) </a:t>
            </a:r>
          </a:p>
          <a:p>
            <a:pPr>
              <a:defRPr/>
            </a:pPr>
            <a:r>
              <a:rPr lang="cs-CZ" b="1" dirty="0"/>
              <a:t>Dárcem může být každý zdravý člověk starší 18 let</a:t>
            </a:r>
          </a:p>
          <a:p>
            <a:pPr>
              <a:defRPr/>
            </a:pPr>
            <a:r>
              <a:rPr lang="cs-CZ" b="1" dirty="0"/>
              <a:t>Dárcovství krve je projevem lidskosti a ušlechtilosti člověka, darování krve často zachraňuje životy</a:t>
            </a:r>
          </a:p>
        </p:txBody>
      </p:sp>
      <p:pic>
        <p:nvPicPr>
          <p:cNvPr id="16388" name="Obrázek 3" descr="dárce krve.jpg">
            <a:extLst>
              <a:ext uri="{FF2B5EF4-FFF2-40B4-BE49-F238E27FC236}">
                <a16:creationId xmlns:a16="http://schemas.microsoft.com/office/drawing/2014/main" id="{852390D5-72E6-455B-8750-1954F66B0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4429126"/>
            <a:ext cx="34290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Obrázek 4" descr="plakety jánského.jpg">
            <a:extLst>
              <a:ext uri="{FF2B5EF4-FFF2-40B4-BE49-F238E27FC236}">
                <a16:creationId xmlns:a16="http://schemas.microsoft.com/office/drawing/2014/main" id="{0D67793D-6AAF-488A-A56C-0442B3F1B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064" y="4286251"/>
            <a:ext cx="3286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01352052-CE5E-414F-829F-C2D181B959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857250"/>
          </a:xfrm>
        </p:spPr>
        <p:txBody>
          <a:bodyPr/>
          <a:lstStyle/>
          <a:p>
            <a:pPr algn="ctr"/>
            <a:r>
              <a:rPr lang="cs-CZ" altLang="cs-CZ" b="1" dirty="0"/>
              <a:t>2. TKÁŇOVÝ MOK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DB2620-F2B1-4425-9B98-CEE5548A0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857250"/>
            <a:ext cx="8229600" cy="32146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b="1" dirty="0"/>
              <a:t>Tvoří životní prostředí všech tkáňových buněk</a:t>
            </a:r>
          </a:p>
          <a:p>
            <a:pPr>
              <a:defRPr/>
            </a:pPr>
            <a:r>
              <a:rPr lang="cs-CZ" dirty="0"/>
              <a:t>Zprostředkovává </a:t>
            </a:r>
            <a:r>
              <a:rPr lang="cs-CZ" b="1" dirty="0"/>
              <a:t>látkovou výměnu </a:t>
            </a:r>
            <a:r>
              <a:rPr lang="cs-CZ" dirty="0"/>
              <a:t>mezi tkáněmi, krví a mízou</a:t>
            </a:r>
          </a:p>
          <a:p>
            <a:pPr>
              <a:defRPr/>
            </a:pPr>
            <a:r>
              <a:rPr lang="cs-CZ" dirty="0"/>
              <a:t>Od krve tkáňový mok </a:t>
            </a:r>
            <a:r>
              <a:rPr lang="cs-CZ" b="1" dirty="0"/>
              <a:t>oddělují stěny cév</a:t>
            </a:r>
            <a:r>
              <a:rPr lang="cs-CZ" dirty="0"/>
              <a:t>, mohou se však vzájemně </a:t>
            </a:r>
            <a:r>
              <a:rPr lang="cs-CZ" b="1" dirty="0"/>
              <a:t>doplňovat</a:t>
            </a:r>
          </a:p>
          <a:p>
            <a:pPr>
              <a:defRPr/>
            </a:pPr>
            <a:r>
              <a:rPr lang="cs-CZ" dirty="0"/>
              <a:t>Tkáňový mok </a:t>
            </a:r>
            <a:r>
              <a:rPr lang="cs-CZ" b="1" dirty="0"/>
              <a:t>vzniká z krevní plazmy</a:t>
            </a:r>
            <a:r>
              <a:rPr lang="cs-CZ" dirty="0"/>
              <a:t>, od plazmy se liší tím, že neobsahuje bílkoviny</a:t>
            </a:r>
          </a:p>
        </p:txBody>
      </p:sp>
      <p:pic>
        <p:nvPicPr>
          <p:cNvPr id="18436" name="Obrázek 3" descr="Tkáňový+mok+tkáňový+mok+mízní+vlásečnice+buňky+mízní+cévy+krevní+tepny.jpg">
            <a:extLst>
              <a:ext uri="{FF2B5EF4-FFF2-40B4-BE49-F238E27FC236}">
                <a16:creationId xmlns:a16="http://schemas.microsoft.com/office/drawing/2014/main" id="{2F0EC362-5997-422F-9372-A81D472AB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3929064"/>
            <a:ext cx="5143500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1D9E73A2-A603-4428-B9FB-5994CF27DE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857250"/>
          </a:xfrm>
        </p:spPr>
        <p:txBody>
          <a:bodyPr/>
          <a:lstStyle/>
          <a:p>
            <a:pPr algn="ctr"/>
            <a:r>
              <a:rPr lang="cs-CZ" altLang="cs-CZ" b="1" dirty="0"/>
              <a:t>3. MÍZA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B80BA51D-34C2-4E7C-BFEB-BEF55B59E0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1000125"/>
            <a:ext cx="8229600" cy="5126038"/>
          </a:xfrm>
        </p:spPr>
        <p:txBody>
          <a:bodyPr/>
          <a:lstStyle/>
          <a:p>
            <a:r>
              <a:rPr lang="cs-CZ" altLang="cs-CZ"/>
              <a:t>Nažloutlá kapalina </a:t>
            </a:r>
            <a:r>
              <a:rPr lang="cs-CZ" altLang="cs-CZ" b="1"/>
              <a:t>vznikající z tkáňového moku</a:t>
            </a:r>
          </a:p>
          <a:p>
            <a:r>
              <a:rPr lang="cs-CZ" altLang="cs-CZ"/>
              <a:t>Pohyb mízy zajišťuje </a:t>
            </a:r>
            <a:r>
              <a:rPr lang="cs-CZ" altLang="cs-CZ" b="1"/>
              <a:t>mízní soustava</a:t>
            </a:r>
            <a:r>
              <a:rPr lang="cs-CZ" altLang="cs-CZ"/>
              <a:t>, která odvádí mízu zpět do krve</a:t>
            </a:r>
          </a:p>
        </p:txBody>
      </p:sp>
      <p:pic>
        <p:nvPicPr>
          <p:cNvPr id="19460" name="Obrázek 3" descr="míza.jpg">
            <a:extLst>
              <a:ext uri="{FF2B5EF4-FFF2-40B4-BE49-F238E27FC236}">
                <a16:creationId xmlns:a16="http://schemas.microsoft.com/office/drawing/2014/main" id="{3DFFF782-4D56-4135-A3FB-EC3AB2F853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7689" y="2786063"/>
            <a:ext cx="1690687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67421-A6DD-428C-B413-65E15AD99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86264"/>
          </a:xfrm>
        </p:spPr>
        <p:txBody>
          <a:bodyPr/>
          <a:lstStyle/>
          <a:p>
            <a:pPr algn="ctr"/>
            <a:r>
              <a:rPr lang="cs-CZ" b="1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69D15F-1180-4A31-8D0A-5A0A147EF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6265"/>
            <a:ext cx="10515600" cy="529069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Jakou funkci mají krevní destičky?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Jaké známe krevní skupiny?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 se jmenoval český lékař, který přispěl k objevení krevních skupin?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 jakém věku může člověk poprvé darovat krev?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Kde vzniká tkáňový mok?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 čeho vzniká míza?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8188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341</Words>
  <Application>Microsoft Office PowerPoint</Application>
  <PresentationFormat>Širokoúhlá obrazovka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ÚKOLY</vt:lpstr>
      <vt:lpstr>Složení krve </vt:lpstr>
      <vt:lpstr>Krevní skupiny</vt:lpstr>
      <vt:lpstr>Krevní transfuze</vt:lpstr>
      <vt:lpstr>2. TKÁŇOVÝ MOK</vt:lpstr>
      <vt:lpstr>3. MÍZA</vt:lpstr>
      <vt:lpstr>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ÚKOLY</dc:title>
  <dc:creator>Klára Chmelová</dc:creator>
  <cp:lastModifiedBy>Klára Chmelová</cp:lastModifiedBy>
  <cp:revision>1</cp:revision>
  <dcterms:created xsi:type="dcterms:W3CDTF">2021-02-25T12:34:14Z</dcterms:created>
  <dcterms:modified xsi:type="dcterms:W3CDTF">2021-02-25T12:53:15Z</dcterms:modified>
</cp:coreProperties>
</file>