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8" r:id="rId4"/>
    <p:sldId id="299" r:id="rId5"/>
    <p:sldId id="300" r:id="rId6"/>
    <p:sldId id="30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5DBEDA-939F-4197-9905-9AC21728B115}" v="5" dt="2021-01-13T12:14:57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Chmelová" userId="3e51871e760f72d1" providerId="LiveId" clId="{955DBEDA-939F-4197-9905-9AC21728B115}"/>
    <pc:docChg chg="custSel addSld modSld">
      <pc:chgData name="Klára Chmelová" userId="3e51871e760f72d1" providerId="LiveId" clId="{955DBEDA-939F-4197-9905-9AC21728B115}" dt="2021-01-13T12:22:53.903" v="260" actId="20577"/>
      <pc:docMkLst>
        <pc:docMk/>
      </pc:docMkLst>
      <pc:sldChg chg="addSp delSp modSp new mod modClrScheme chgLayout">
        <pc:chgData name="Klára Chmelová" userId="3e51871e760f72d1" providerId="LiveId" clId="{955DBEDA-939F-4197-9905-9AC21728B115}" dt="2021-01-13T12:22:53.903" v="260" actId="20577"/>
        <pc:sldMkLst>
          <pc:docMk/>
          <pc:sldMk cId="3305081149" sldId="256"/>
        </pc:sldMkLst>
        <pc:spChg chg="del mod ord">
          <ac:chgData name="Klára Chmelová" userId="3e51871e760f72d1" providerId="LiveId" clId="{955DBEDA-939F-4197-9905-9AC21728B115}" dt="2021-01-13T12:11:43.296" v="1" actId="700"/>
          <ac:spMkLst>
            <pc:docMk/>
            <pc:sldMk cId="3305081149" sldId="256"/>
            <ac:spMk id="2" creationId="{34F6D23D-4687-4B3A-8627-35DC081403B9}"/>
          </ac:spMkLst>
        </pc:spChg>
        <pc:spChg chg="del mod ord">
          <ac:chgData name="Klára Chmelová" userId="3e51871e760f72d1" providerId="LiveId" clId="{955DBEDA-939F-4197-9905-9AC21728B115}" dt="2021-01-13T12:11:43.296" v="1" actId="700"/>
          <ac:spMkLst>
            <pc:docMk/>
            <pc:sldMk cId="3305081149" sldId="256"/>
            <ac:spMk id="3" creationId="{BB370417-4BA8-4E78-A0BB-0F00A416B3EA}"/>
          </ac:spMkLst>
        </pc:spChg>
        <pc:spChg chg="add mod ord">
          <ac:chgData name="Klára Chmelová" userId="3e51871e760f72d1" providerId="LiveId" clId="{955DBEDA-939F-4197-9905-9AC21728B115}" dt="2021-01-13T12:12:20.136" v="10" actId="14100"/>
          <ac:spMkLst>
            <pc:docMk/>
            <pc:sldMk cId="3305081149" sldId="256"/>
            <ac:spMk id="4" creationId="{C0E4D88F-40B3-4479-8DFF-D4A53CD9170D}"/>
          </ac:spMkLst>
        </pc:spChg>
        <pc:spChg chg="add mod ord">
          <ac:chgData name="Klára Chmelová" userId="3e51871e760f72d1" providerId="LiveId" clId="{955DBEDA-939F-4197-9905-9AC21728B115}" dt="2021-01-13T12:22:53.903" v="260" actId="20577"/>
          <ac:spMkLst>
            <pc:docMk/>
            <pc:sldMk cId="3305081149" sldId="256"/>
            <ac:spMk id="5" creationId="{5BF43A52-D0FC-4324-83ED-51317F442BCB}"/>
          </ac:spMkLst>
        </pc:spChg>
      </pc:sldChg>
      <pc:sldChg chg="modSp add mod">
        <pc:chgData name="Klára Chmelová" userId="3e51871e760f72d1" providerId="LiveId" clId="{955DBEDA-939F-4197-9905-9AC21728B115}" dt="2021-01-13T12:13:52.799" v="17" actId="1076"/>
        <pc:sldMkLst>
          <pc:docMk/>
          <pc:sldMk cId="0" sldId="297"/>
        </pc:sldMkLst>
        <pc:spChg chg="mod">
          <ac:chgData name="Klára Chmelová" userId="3e51871e760f72d1" providerId="LiveId" clId="{955DBEDA-939F-4197-9905-9AC21728B115}" dt="2021-01-13T12:13:41.652" v="15" actId="27636"/>
          <ac:spMkLst>
            <pc:docMk/>
            <pc:sldMk cId="0" sldId="297"/>
            <ac:spMk id="3" creationId="{349F363D-7578-4948-973D-AAEE4F667D55}"/>
          </ac:spMkLst>
        </pc:spChg>
        <pc:spChg chg="mod">
          <ac:chgData name="Klára Chmelová" userId="3e51871e760f72d1" providerId="LiveId" clId="{955DBEDA-939F-4197-9905-9AC21728B115}" dt="2021-01-13T12:13:46.698" v="16" actId="122"/>
          <ac:spMkLst>
            <pc:docMk/>
            <pc:sldMk cId="0" sldId="297"/>
            <ac:spMk id="44034" creationId="{C65B028D-571C-4024-A53D-82258A2FA5A0}"/>
          </ac:spMkLst>
        </pc:spChg>
        <pc:picChg chg="mod">
          <ac:chgData name="Klára Chmelová" userId="3e51871e760f72d1" providerId="LiveId" clId="{955DBEDA-939F-4197-9905-9AC21728B115}" dt="2021-01-13T12:13:52.799" v="17" actId="1076"/>
          <ac:picMkLst>
            <pc:docMk/>
            <pc:sldMk cId="0" sldId="297"/>
            <ac:picMk id="44036" creationId="{D168CC55-4583-4948-913F-770AE25A7BC4}"/>
          </ac:picMkLst>
        </pc:picChg>
      </pc:sldChg>
      <pc:sldChg chg="add">
        <pc:chgData name="Klára Chmelová" userId="3e51871e760f72d1" providerId="LiveId" clId="{955DBEDA-939F-4197-9905-9AC21728B115}" dt="2021-01-13T12:14:17.407" v="18"/>
        <pc:sldMkLst>
          <pc:docMk/>
          <pc:sldMk cId="0" sldId="298"/>
        </pc:sldMkLst>
      </pc:sldChg>
      <pc:sldChg chg="modSp add mod">
        <pc:chgData name="Klára Chmelová" userId="3e51871e760f72d1" providerId="LiveId" clId="{955DBEDA-939F-4197-9905-9AC21728B115}" dt="2021-01-13T12:15:03.088" v="21" actId="122"/>
        <pc:sldMkLst>
          <pc:docMk/>
          <pc:sldMk cId="0" sldId="299"/>
        </pc:sldMkLst>
        <pc:spChg chg="mod">
          <ac:chgData name="Klára Chmelová" userId="3e51871e760f72d1" providerId="LiveId" clId="{955DBEDA-939F-4197-9905-9AC21728B115}" dt="2021-01-13T12:15:03.088" v="21" actId="122"/>
          <ac:spMkLst>
            <pc:docMk/>
            <pc:sldMk cId="0" sldId="299"/>
            <ac:spMk id="46082" creationId="{F82256A0-C3D8-48A4-BBCF-61F5E327158F}"/>
          </ac:spMkLst>
        </pc:spChg>
      </pc:sldChg>
      <pc:sldChg chg="modSp add mod">
        <pc:chgData name="Klára Chmelová" userId="3e51871e760f72d1" providerId="LiveId" clId="{955DBEDA-939F-4197-9905-9AC21728B115}" dt="2021-01-13T12:15:07.584" v="22" actId="122"/>
        <pc:sldMkLst>
          <pc:docMk/>
          <pc:sldMk cId="0" sldId="300"/>
        </pc:sldMkLst>
        <pc:spChg chg="mod">
          <ac:chgData name="Klára Chmelová" userId="3e51871e760f72d1" providerId="LiveId" clId="{955DBEDA-939F-4197-9905-9AC21728B115}" dt="2021-01-13T12:15:07.584" v="22" actId="122"/>
          <ac:spMkLst>
            <pc:docMk/>
            <pc:sldMk cId="0" sldId="300"/>
            <ac:spMk id="47106" creationId="{AB1CFA83-8553-4DBC-AC77-DFA484D5A75A}"/>
          </ac:spMkLst>
        </pc:spChg>
      </pc:sldChg>
      <pc:sldChg chg="modSp new mod">
        <pc:chgData name="Klára Chmelová" userId="3e51871e760f72d1" providerId="LiveId" clId="{955DBEDA-939F-4197-9905-9AC21728B115}" dt="2021-01-13T12:21:42.559" v="256" actId="20577"/>
        <pc:sldMkLst>
          <pc:docMk/>
          <pc:sldMk cId="42765413" sldId="301"/>
        </pc:sldMkLst>
        <pc:spChg chg="mod">
          <ac:chgData name="Klára Chmelová" userId="3e51871e760f72d1" providerId="LiveId" clId="{955DBEDA-939F-4197-9905-9AC21728B115}" dt="2021-01-13T12:17:08.944" v="47" actId="14100"/>
          <ac:spMkLst>
            <pc:docMk/>
            <pc:sldMk cId="42765413" sldId="301"/>
            <ac:spMk id="2" creationId="{3674F56E-CC11-48EB-811C-2433D0521D44}"/>
          </ac:spMkLst>
        </pc:spChg>
        <pc:spChg chg="mod">
          <ac:chgData name="Klára Chmelová" userId="3e51871e760f72d1" providerId="LiveId" clId="{955DBEDA-939F-4197-9905-9AC21728B115}" dt="2021-01-13T12:21:42.559" v="256" actId="20577"/>
          <ac:spMkLst>
            <pc:docMk/>
            <pc:sldMk cId="42765413" sldId="301"/>
            <ac:spMk id="3" creationId="{566EA91D-6BD2-459A-94CF-39934A3EDF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F3FE7-A290-44A6-9602-571CA0693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39BA85-1E79-440B-8707-4CFD4AFFB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014948-8F91-411A-B29E-5DF10DC7E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D46ED-DE3C-4AFD-9003-746D0859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4002EA-AF00-4B4B-9F9C-667D0423B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43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93CCC-ED34-440C-B017-5C2E97E76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18BBF03-46AF-4FE2-A122-1EA53539A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95142C-ACDE-4014-9C8D-9F3FA029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7BABFB-ABEA-4F0F-AC8A-7A50F74D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7E9D27-A053-4014-8416-4E322C6F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27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85F853-CF1D-4963-A040-78DAF5F68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0D6902-BFC3-4A5A-BEFB-90041F354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FD231B-2CD1-44CB-AD98-C423DAC6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1C28EB-8FC5-43E5-8F9D-239B25F47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7188F4-5C71-4625-A605-E1ABF5B19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43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AC3CC-3FDA-4FE0-874F-653D4177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350058-29EC-4FB8-A28C-DA5CF12A8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5A3548-2354-4466-93DF-AF9C97C1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073444-B472-491D-96FF-7D07347D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CFB1CE-3B37-45B7-8CA4-597526DD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59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1CE59-4EF3-48C6-B98F-F0C493F1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E0409-D8B8-4590-8A9C-AF4E1A4EB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0FB33B-71AF-4825-A810-D04502CC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913F68-39C3-4816-A564-75775879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02A30E-6ABE-4C33-897D-F2C30539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75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1F774-A3CE-4719-9293-381E79755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8BAB2-4C09-40CC-8415-807C7FB84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F38882-54E6-44F5-9657-E96EF1886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F95B49-1A8C-49B0-8DF1-F1EEDDDB9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898BF2-DB2A-4707-A814-5A5AADE3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E23DBB-0467-4E6F-A988-0DC8B422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47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ECB67-A850-44FE-B320-3BBE1A2E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BB61A0-2543-495E-B62C-4472FB62F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60DCE7-A3D2-404B-AD67-923BAAE35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7D85A9-E753-4CCD-8E3D-6E6E48F7A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D67295C-8A1C-4B1B-881A-BE3F223E0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CC1CE6-E301-41D1-B3C9-51CFA6DB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5A485A-0828-4E26-914A-2953F6F9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6AD3C4C-0CBF-4167-B4C1-D39E550B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69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77EE7-95A3-427B-A80C-A5BFB83B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4D7797-C638-4222-85CD-4CD93729E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55CECA-C7CA-4660-970B-E7540ECA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CD8D6E-DFC0-48DF-8F7E-317A0FE8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96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C2B6B3B-A2FA-4EF2-875A-7552629A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50961F-7162-4B42-AF94-12A53D4C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96BD91-252B-4840-8BB8-2A6C48BB9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4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CEC9A-9161-4A7A-AC64-E43C70AD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28B328-3F14-4F9C-8D82-BE5952EBD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E7E34D-A666-4413-B65A-42E4576D9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C4B475-65D8-4944-8C54-0058D774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1DF81F-38CD-4E00-A61F-C05DD1A6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6526CE-9B9E-4A24-9DEC-9893A82E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84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F935C-A13B-4B1C-8258-8A9CE0B5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C2405F-B5D7-4FF9-8708-A8CAE9792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5E04FF-9379-43C3-897E-E03F03D7B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961826-FF82-4839-8562-44087B58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6ABEF2-7096-41D2-AC3E-E1DC5997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7E405B-1DD4-4B1C-832C-C6029B8C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66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69135-67D5-4976-B596-390462E6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04D659-BE41-4C92-A67D-8B821CB31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80BCB2-F5D1-4755-9437-3841FB979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7836D-785D-4CAA-9E14-4D006169529B}" type="datetimeFigureOut">
              <a:rPr lang="cs-CZ" smtClean="0"/>
              <a:t>13.01.2021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DBCC85-146B-420B-A026-1083F5673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F360DD-2C96-4927-BE52-9A533F2B5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8C93D-1957-4D30-92FE-C26BEB966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98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0E4D88F-40B3-4479-8DFF-D4A53CD91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0670"/>
          </a:xfrm>
        </p:spPr>
        <p:txBody>
          <a:bodyPr/>
          <a:lstStyle/>
          <a:p>
            <a:pPr algn="ctr"/>
            <a:r>
              <a:rPr lang="cs-CZ" b="1" dirty="0"/>
              <a:t>ÚKOLY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F43A52-D0FC-4324-83ED-51317F442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197"/>
            <a:ext cx="10515600" cy="53047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Napište zápis do sešitu z následující prezentace (nemusíte kreslit obrázky).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Odpovězte na otázky a splňte úkoly na konci prezentace.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algn="ctr">
              <a:buNone/>
            </a:pPr>
            <a:r>
              <a:rPr lang="cs-CZ" b="1" dirty="0"/>
              <a:t>Úkoly posílejte nejpozději do pátku 22. 1. do 17:00 na email </a:t>
            </a:r>
            <a:r>
              <a:rPr lang="cs-CZ" b="1" dirty="0">
                <a:hlinkClick r:id="rId2"/>
              </a:rPr>
              <a:t>chmelova@1zskadan.cz</a:t>
            </a:r>
            <a:endParaRPr lang="cs-CZ" b="1" dirty="0"/>
          </a:p>
          <a:p>
            <a:pPr algn="ctr">
              <a:buNone/>
            </a:pPr>
            <a:r>
              <a:rPr lang="cs-CZ" b="1" dirty="0"/>
              <a:t>Mějte se hezky!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08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C65B028D-571C-4024-A53D-82258A2F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28688"/>
          </a:xfrm>
        </p:spPr>
        <p:txBody>
          <a:bodyPr/>
          <a:lstStyle/>
          <a:p>
            <a:pPr algn="ctr"/>
            <a:r>
              <a:rPr lang="cs-CZ" altLang="cs-CZ" b="1" u="sng" dirty="0"/>
              <a:t>Kosterní svaly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9F363D-7578-4948-973D-AAEE4F66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28689"/>
            <a:ext cx="8229600" cy="3500437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cs-CZ" b="1" dirty="0"/>
              <a:t>Svalové buňky </a:t>
            </a:r>
            <a:r>
              <a:rPr lang="cs-CZ" dirty="0"/>
              <a:t>vytvářejí </a:t>
            </a:r>
            <a:r>
              <a:rPr lang="cs-CZ" b="1" dirty="0"/>
              <a:t>vlákna</a:t>
            </a:r>
            <a:r>
              <a:rPr lang="cs-CZ" dirty="0"/>
              <a:t> až </a:t>
            </a:r>
            <a:r>
              <a:rPr lang="cs-CZ" b="1" dirty="0"/>
              <a:t>30 cm dlouhá </a:t>
            </a:r>
          </a:p>
          <a:p>
            <a:pPr>
              <a:buFont typeface="Arial" charset="0"/>
              <a:buChar char="•"/>
              <a:defRPr/>
            </a:pPr>
            <a:r>
              <a:rPr lang="cs-CZ" dirty="0"/>
              <a:t>Větší počet svalových vláken je spojen řídkým vazivem </a:t>
            </a:r>
            <a:r>
              <a:rPr lang="cs-CZ" b="1" dirty="0"/>
              <a:t>ve svalové svazky – snopce a snopečky</a:t>
            </a:r>
          </a:p>
          <a:p>
            <a:pPr>
              <a:buFont typeface="Arial" charset="0"/>
              <a:buChar char="•"/>
              <a:defRPr/>
            </a:pPr>
            <a:r>
              <a:rPr lang="cs-CZ" dirty="0"/>
              <a:t>Nejširší část svalu se nazývá </a:t>
            </a:r>
            <a:r>
              <a:rPr lang="cs-CZ" b="1" dirty="0"/>
              <a:t>svalové bříško </a:t>
            </a:r>
            <a:r>
              <a:rPr lang="cs-CZ" dirty="0"/>
              <a:t>(tvoří ho svalové snopce, je kryté vazivem)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/>
              <a:t>Na konci je sval. bříško </a:t>
            </a:r>
            <a:r>
              <a:rPr lang="cs-CZ" b="1" dirty="0"/>
              <a:t>zakončené šlachou</a:t>
            </a:r>
            <a:r>
              <a:rPr lang="cs-CZ" dirty="0"/>
              <a:t>, která tvoří </a:t>
            </a:r>
            <a:r>
              <a:rPr lang="cs-CZ" b="1" dirty="0"/>
              <a:t>svalový úpon</a:t>
            </a:r>
            <a:r>
              <a:rPr lang="cs-CZ" dirty="0"/>
              <a:t>, tím je sval </a:t>
            </a:r>
            <a:r>
              <a:rPr lang="cs-CZ" b="1" dirty="0"/>
              <a:t>připevněn ke kostře</a:t>
            </a:r>
          </a:p>
        </p:txBody>
      </p:sp>
      <p:pic>
        <p:nvPicPr>
          <p:cNvPr id="44036" name="Obrázek 3" descr="kosterní sval popis.png">
            <a:extLst>
              <a:ext uri="{FF2B5EF4-FFF2-40B4-BE49-F238E27FC236}">
                <a16:creationId xmlns:a16="http://schemas.microsoft.com/office/drawing/2014/main" id="{D168CC55-4583-4948-913F-770AE25A7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4086225"/>
            <a:ext cx="42862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Obrázek 4" descr="biceps.jpg">
            <a:extLst>
              <a:ext uri="{FF2B5EF4-FFF2-40B4-BE49-F238E27FC236}">
                <a16:creationId xmlns:a16="http://schemas.microsoft.com/office/drawing/2014/main" id="{35C5D0FD-FD34-4BC6-8F8C-3E0C44D48F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4214813"/>
            <a:ext cx="3071813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3">
            <a:extLst>
              <a:ext uri="{FF2B5EF4-FFF2-40B4-BE49-F238E27FC236}">
                <a16:creationId xmlns:a16="http://schemas.microsoft.com/office/drawing/2014/main" id="{8696A52E-8006-4762-B9A3-EE5247FA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r>
              <a:rPr lang="cs-CZ" altLang="cs-CZ"/>
              <a:t>Najděte na sobě svaly na obrázku.</a:t>
            </a:r>
          </a:p>
        </p:txBody>
      </p:sp>
      <p:pic>
        <p:nvPicPr>
          <p:cNvPr id="45059" name="Obrázek 5" descr="svaly čl..jpg">
            <a:extLst>
              <a:ext uri="{FF2B5EF4-FFF2-40B4-BE49-F238E27FC236}">
                <a16:creationId xmlns:a16="http://schemas.microsoft.com/office/drawing/2014/main" id="{0A1094EF-CD31-4617-828F-5D6ED3E48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28688"/>
            <a:ext cx="914400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2">
            <a:extLst>
              <a:ext uri="{FF2B5EF4-FFF2-40B4-BE49-F238E27FC236}">
                <a16:creationId xmlns:a16="http://schemas.microsoft.com/office/drawing/2014/main" id="{F82256A0-C3D8-48A4-BBCF-61F5E3271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/>
            <a:r>
              <a:rPr lang="cs-CZ" altLang="cs-CZ" b="1" u="sng" dirty="0"/>
              <a:t>Kosterní svaly</a:t>
            </a:r>
          </a:p>
        </p:txBody>
      </p:sp>
      <p:sp>
        <p:nvSpPr>
          <p:cNvPr id="46083" name="Zástupný symbol pro obsah 3">
            <a:extLst>
              <a:ext uri="{FF2B5EF4-FFF2-40B4-BE49-F238E27FC236}">
                <a16:creationId xmlns:a16="http://schemas.microsoft.com/office/drawing/2014/main" id="{5F089FD8-42D5-4C77-A684-618CB6FA4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57251"/>
            <a:ext cx="8229600" cy="5268913"/>
          </a:xfrm>
        </p:spPr>
        <p:txBody>
          <a:bodyPr/>
          <a:lstStyle/>
          <a:p>
            <a:r>
              <a:rPr lang="cs-CZ" altLang="cs-CZ"/>
              <a:t>Pohyb jednotlivých částí kostry zajišťují vždy </a:t>
            </a:r>
            <a:r>
              <a:rPr lang="cs-CZ" altLang="cs-CZ" b="1"/>
              <a:t>skupiny svalů</a:t>
            </a:r>
          </a:p>
          <a:p>
            <a:r>
              <a:rPr lang="cs-CZ" altLang="cs-CZ"/>
              <a:t>Některé svaly mají </a:t>
            </a:r>
            <a:r>
              <a:rPr lang="cs-CZ" altLang="cs-CZ" b="1"/>
              <a:t>protichůdné působení </a:t>
            </a:r>
            <a:r>
              <a:rPr lang="cs-CZ" altLang="cs-CZ"/>
              <a:t>– natahují, ohýbají (př. biceps – ohybač x triceps - natahovač)</a:t>
            </a:r>
          </a:p>
          <a:p>
            <a:endParaRPr lang="cs-CZ" altLang="cs-CZ"/>
          </a:p>
        </p:txBody>
      </p:sp>
      <p:pic>
        <p:nvPicPr>
          <p:cNvPr id="46084" name="Obrázek 4" descr="natahování paže.jpg">
            <a:extLst>
              <a:ext uri="{FF2B5EF4-FFF2-40B4-BE49-F238E27FC236}">
                <a16:creationId xmlns:a16="http://schemas.microsoft.com/office/drawing/2014/main" id="{F34D20F1-EB80-40C8-898D-252D5F042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6" y="3286126"/>
            <a:ext cx="2595563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AB1CFA83-8553-4DBC-AC77-DFA484D5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/>
            <a:r>
              <a:rPr lang="cs-CZ" altLang="cs-CZ" b="1" u="sng" dirty="0"/>
              <a:t>Kosterní svaly</a:t>
            </a:r>
            <a:endParaRPr lang="cs-CZ" altLang="cs-CZ" dirty="0"/>
          </a:p>
        </p:txBody>
      </p:sp>
      <p:sp>
        <p:nvSpPr>
          <p:cNvPr id="47107" name="Zástupný symbol pro obsah 2">
            <a:extLst>
              <a:ext uri="{FF2B5EF4-FFF2-40B4-BE49-F238E27FC236}">
                <a16:creationId xmlns:a16="http://schemas.microsoft.com/office/drawing/2014/main" id="{094A0AF5-C439-4104-8812-37AAD24B5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28689"/>
            <a:ext cx="8229600" cy="5197475"/>
          </a:xfrm>
        </p:spPr>
        <p:txBody>
          <a:bodyPr/>
          <a:lstStyle/>
          <a:p>
            <a:r>
              <a:rPr lang="cs-CZ" altLang="cs-CZ" dirty="0"/>
              <a:t>Zdroj energie – </a:t>
            </a:r>
            <a:r>
              <a:rPr lang="cs-CZ" altLang="cs-CZ" b="1" dirty="0"/>
              <a:t>glykogen</a:t>
            </a:r>
          </a:p>
          <a:p>
            <a:r>
              <a:rPr lang="cs-CZ" altLang="cs-CZ" dirty="0"/>
              <a:t>Větší svalová zátěž </a:t>
            </a:r>
            <a:r>
              <a:rPr lang="cs-CZ" altLang="cs-CZ" b="1" dirty="0"/>
              <a:t>→</a:t>
            </a:r>
            <a:r>
              <a:rPr lang="cs-CZ" altLang="cs-CZ" dirty="0"/>
              <a:t> dodávka živin a glukózy </a:t>
            </a:r>
            <a:r>
              <a:rPr lang="cs-CZ" altLang="cs-CZ" b="1" dirty="0"/>
              <a:t>→ </a:t>
            </a:r>
            <a:r>
              <a:rPr lang="cs-CZ" altLang="cs-CZ" dirty="0"/>
              <a:t>větší prokrvení</a:t>
            </a:r>
            <a:r>
              <a:rPr lang="cs-CZ" altLang="cs-CZ" b="1" dirty="0"/>
              <a:t> → </a:t>
            </a:r>
            <a:r>
              <a:rPr lang="cs-CZ" altLang="cs-CZ" dirty="0"/>
              <a:t>srdce více pracuje (také posílení srdce)</a:t>
            </a:r>
          </a:p>
          <a:p>
            <a:r>
              <a:rPr lang="cs-CZ" altLang="cs-CZ" dirty="0"/>
              <a:t>Při velké svalové zátěži krev nestačí odvádět odpadní látky nebo jsou zdroje energie vyčerpané </a:t>
            </a:r>
            <a:r>
              <a:rPr lang="cs-CZ" altLang="cs-CZ" b="1" dirty="0"/>
              <a:t>→</a:t>
            </a:r>
            <a:r>
              <a:rPr lang="cs-CZ" altLang="cs-CZ" dirty="0"/>
              <a:t> svalová únava </a:t>
            </a:r>
            <a:r>
              <a:rPr lang="cs-CZ" altLang="cs-CZ" b="1" dirty="0"/>
              <a:t>→</a:t>
            </a:r>
            <a:r>
              <a:rPr lang="cs-CZ" altLang="cs-CZ" dirty="0"/>
              <a:t> důležitá relaxace (odstranění odpadních látek)</a:t>
            </a:r>
          </a:p>
          <a:p>
            <a:r>
              <a:rPr lang="cs-CZ" altLang="cs-CZ" dirty="0"/>
              <a:t>Důležitost </a:t>
            </a:r>
            <a:r>
              <a:rPr lang="cs-CZ" altLang="cs-CZ" b="1" dirty="0"/>
              <a:t>cvičení v každém věku </a:t>
            </a:r>
            <a:r>
              <a:rPr lang="cs-CZ" altLang="cs-CZ" dirty="0"/>
              <a:t>(svaly, cévy, srdce, celkový organismus)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4F56E-CC11-48EB-811C-2433D052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8"/>
            <a:ext cx="10515600" cy="998806"/>
          </a:xfrm>
        </p:spPr>
        <p:txBody>
          <a:bodyPr/>
          <a:lstStyle/>
          <a:p>
            <a:pPr algn="ctr"/>
            <a:r>
              <a:rPr lang="cs-CZ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EA91D-6BD2-459A-94CF-39934A3ED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48827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Čím je sval připojen ke kostře?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Jaký velký sval najdete na přední straně stehna?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Jak se nazývá zdroj energie pro svaly?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Napište názvy aspoň 2 svalů, které nejdete ne zadní straně trupu (na zádech)?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/>
              <a:t>Jakým způsobem relaxujete a odpočíváte? Co je to aktivní a co pasivní odpočinek?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54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267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ÚKOLY</vt:lpstr>
      <vt:lpstr>Kosterní svaly</vt:lpstr>
      <vt:lpstr>Najděte na sobě svaly na obrázku.</vt:lpstr>
      <vt:lpstr>Kosterní svaly</vt:lpstr>
      <vt:lpstr>Kosterní svaly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Klára Chmelová</dc:creator>
  <cp:lastModifiedBy>Klára Chmelová</cp:lastModifiedBy>
  <cp:revision>1</cp:revision>
  <dcterms:created xsi:type="dcterms:W3CDTF">2021-01-13T12:11:19Z</dcterms:created>
  <dcterms:modified xsi:type="dcterms:W3CDTF">2021-01-13T12:23:23Z</dcterms:modified>
</cp:coreProperties>
</file>