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9" r:id="rId5"/>
    <p:sldId id="260" r:id="rId6"/>
    <p:sldId id="258" r:id="rId7"/>
    <p:sldId id="261" r:id="rId8"/>
    <p:sldId id="263" r:id="rId9"/>
    <p:sldId id="267" r:id="rId10"/>
    <p:sldId id="268" r:id="rId11"/>
    <p:sldId id="269" r:id="rId12"/>
    <p:sldId id="270" r:id="rId13"/>
    <p:sldId id="271" r:id="rId14"/>
    <p:sldId id="264" r:id="rId15"/>
    <p:sldId id="266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FFFF"/>
    <a:srgbClr val="FC452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>
        <p:scale>
          <a:sx n="59" d="100"/>
          <a:sy n="59" d="100"/>
        </p:scale>
        <p:origin x="-1476" y="-1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8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26B6E7-5A14-4A7A-914E-54C4E0CD54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5ED515B-E629-4A8E-8A1B-2A4E6F4F2E21}">
      <dgm:prSet/>
      <dgm:spPr/>
      <dgm:t>
        <a:bodyPr/>
        <a:lstStyle/>
        <a:p>
          <a:pPr algn="ctr" rtl="0"/>
          <a:r>
            <a:rPr lang="cs-CZ" b="0" baseline="0" dirty="0" smtClean="0"/>
            <a:t>SLOVNÍ DRUHY</a:t>
          </a:r>
          <a:endParaRPr lang="cs-CZ" dirty="0"/>
        </a:p>
      </dgm:t>
    </dgm:pt>
    <dgm:pt modelId="{53947BD3-7672-4597-AC55-9F1733BE931D}" type="parTrans" cxnId="{CB727E80-EC6D-435A-91AF-54A714239C58}">
      <dgm:prSet/>
      <dgm:spPr/>
      <dgm:t>
        <a:bodyPr/>
        <a:lstStyle/>
        <a:p>
          <a:endParaRPr lang="cs-CZ"/>
        </a:p>
      </dgm:t>
    </dgm:pt>
    <dgm:pt modelId="{31D8A709-9D8F-4E83-B3CB-6BA6DF3EA98B}" type="sibTrans" cxnId="{CB727E80-EC6D-435A-91AF-54A714239C58}">
      <dgm:prSet/>
      <dgm:spPr/>
      <dgm:t>
        <a:bodyPr/>
        <a:lstStyle/>
        <a:p>
          <a:endParaRPr lang="cs-CZ"/>
        </a:p>
      </dgm:t>
    </dgm:pt>
    <dgm:pt modelId="{5990257D-9161-4BF8-8F44-53D58177D596}" type="pres">
      <dgm:prSet presAssocID="{5426B6E7-5A14-4A7A-914E-54C4E0CD54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11086C7-886B-4E8C-AF63-54A6CB428B25}" type="pres">
      <dgm:prSet presAssocID="{15ED515B-E629-4A8E-8A1B-2A4E6F4F2E2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FA17072-608D-4533-A4DE-89C808390AE6}" type="presOf" srcId="{15ED515B-E629-4A8E-8A1B-2A4E6F4F2E21}" destId="{311086C7-886B-4E8C-AF63-54A6CB428B25}" srcOrd="0" destOrd="0" presId="urn:microsoft.com/office/officeart/2005/8/layout/vList2"/>
    <dgm:cxn modelId="{6ACA3CA3-6108-48B4-9C21-2D28CE93239E}" type="presOf" srcId="{5426B6E7-5A14-4A7A-914E-54C4E0CD5481}" destId="{5990257D-9161-4BF8-8F44-53D58177D596}" srcOrd="0" destOrd="0" presId="urn:microsoft.com/office/officeart/2005/8/layout/vList2"/>
    <dgm:cxn modelId="{CB727E80-EC6D-435A-91AF-54A714239C58}" srcId="{5426B6E7-5A14-4A7A-914E-54C4E0CD5481}" destId="{15ED515B-E629-4A8E-8A1B-2A4E6F4F2E21}" srcOrd="0" destOrd="0" parTransId="{53947BD3-7672-4597-AC55-9F1733BE931D}" sibTransId="{31D8A709-9D8F-4E83-B3CB-6BA6DF3EA98B}"/>
    <dgm:cxn modelId="{607A79F3-DA37-476C-A3F3-E1F66A5D1EAE}" type="presParOf" srcId="{5990257D-9161-4BF8-8F44-53D58177D596}" destId="{311086C7-886B-4E8C-AF63-54A6CB428B2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105E93-BCF5-4929-AD5A-FC02CE9E904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1AA6A5B-93BC-4EEB-BC8E-C853A78D999A}">
      <dgm:prSet/>
      <dgm:spPr/>
      <dgm:t>
        <a:bodyPr/>
        <a:lstStyle/>
        <a:p>
          <a:pPr rtl="0"/>
          <a:r>
            <a:rPr lang="cs-CZ" u="sng" dirty="0" smtClean="0"/>
            <a:t>skloňují se </a:t>
          </a:r>
          <a:endParaRPr lang="cs-CZ" dirty="0"/>
        </a:p>
      </dgm:t>
    </dgm:pt>
    <dgm:pt modelId="{1EE191DE-AF56-4F2F-B358-BB61649CA081}" type="parTrans" cxnId="{94EA9E44-F367-4B40-B4A7-48B5CF9B9C29}">
      <dgm:prSet/>
      <dgm:spPr/>
      <dgm:t>
        <a:bodyPr/>
        <a:lstStyle/>
        <a:p>
          <a:endParaRPr lang="cs-CZ"/>
        </a:p>
      </dgm:t>
    </dgm:pt>
    <dgm:pt modelId="{DCA9BE55-BAE2-4152-8197-8F64D8C489D0}" type="sibTrans" cxnId="{94EA9E44-F367-4B40-B4A7-48B5CF9B9C29}">
      <dgm:prSet/>
      <dgm:spPr/>
      <dgm:t>
        <a:bodyPr/>
        <a:lstStyle/>
        <a:p>
          <a:endParaRPr lang="cs-CZ"/>
        </a:p>
      </dgm:t>
    </dgm:pt>
    <dgm:pt modelId="{2EA7D7B5-F8FE-4F9A-96D2-515BCC42C3A8}">
      <dgm:prSet/>
      <dgm:spPr/>
      <dgm:t>
        <a:bodyPr/>
        <a:lstStyle/>
        <a:p>
          <a:pPr rtl="0"/>
          <a:r>
            <a:rPr lang="cs-CZ" dirty="0" smtClean="0"/>
            <a:t>mění svůj tvar podle pádu a čísla</a:t>
          </a:r>
          <a:endParaRPr lang="cs-CZ" dirty="0"/>
        </a:p>
      </dgm:t>
    </dgm:pt>
    <dgm:pt modelId="{7EC1E93B-F1AD-49AB-854D-3969AB84F802}" type="parTrans" cxnId="{F1D8B834-D474-4BA5-9EC9-A98B7DCD3E98}">
      <dgm:prSet/>
      <dgm:spPr/>
      <dgm:t>
        <a:bodyPr/>
        <a:lstStyle/>
        <a:p>
          <a:endParaRPr lang="cs-CZ"/>
        </a:p>
      </dgm:t>
    </dgm:pt>
    <dgm:pt modelId="{FCC64D5A-EB8B-416A-8F00-1520684783D7}" type="sibTrans" cxnId="{F1D8B834-D474-4BA5-9EC9-A98B7DCD3E98}">
      <dgm:prSet/>
      <dgm:spPr/>
      <dgm:t>
        <a:bodyPr/>
        <a:lstStyle/>
        <a:p>
          <a:endParaRPr lang="cs-CZ"/>
        </a:p>
      </dgm:t>
    </dgm:pt>
    <dgm:pt modelId="{ACA07C69-DE64-4590-A609-9302D38A86FE}">
      <dgm:prSet/>
      <dgm:spPr/>
      <dgm:t>
        <a:bodyPr/>
        <a:lstStyle/>
        <a:p>
          <a:r>
            <a:rPr lang="cs-CZ" dirty="0" smtClean="0"/>
            <a:t>1.p.-kdo,co </a:t>
          </a:r>
          <a:endParaRPr lang="cs-CZ" dirty="0"/>
        </a:p>
      </dgm:t>
    </dgm:pt>
    <dgm:pt modelId="{9C9B3C00-329A-427B-A3F4-8CAAE9EF0E8F}" type="parTrans" cxnId="{F16FC0CF-A072-40E0-BCC6-9E57029F1296}">
      <dgm:prSet/>
      <dgm:spPr/>
      <dgm:t>
        <a:bodyPr/>
        <a:lstStyle/>
        <a:p>
          <a:endParaRPr lang="cs-CZ"/>
        </a:p>
      </dgm:t>
    </dgm:pt>
    <dgm:pt modelId="{03D1DCCF-2BC8-45F2-8069-1BD36FA94786}" type="sibTrans" cxnId="{F16FC0CF-A072-40E0-BCC6-9E57029F1296}">
      <dgm:prSet/>
      <dgm:spPr/>
      <dgm:t>
        <a:bodyPr/>
        <a:lstStyle/>
        <a:p>
          <a:endParaRPr lang="cs-CZ"/>
        </a:p>
      </dgm:t>
    </dgm:pt>
    <dgm:pt modelId="{FFD18EBE-50A8-4B49-8ADB-765AF5823487}">
      <dgm:prSet/>
      <dgm:spPr/>
      <dgm:t>
        <a:bodyPr/>
        <a:lstStyle/>
        <a:p>
          <a:r>
            <a:rPr lang="cs-CZ" dirty="0" smtClean="0"/>
            <a:t>podstatná jména</a:t>
          </a:r>
          <a:endParaRPr lang="cs-CZ" dirty="0"/>
        </a:p>
      </dgm:t>
    </dgm:pt>
    <dgm:pt modelId="{2F15087A-6D90-4DF4-981E-7576535F22E1}" type="parTrans" cxnId="{00A6C699-5668-4039-90E8-38FE0E053B6D}">
      <dgm:prSet/>
      <dgm:spPr/>
      <dgm:t>
        <a:bodyPr/>
        <a:lstStyle/>
        <a:p>
          <a:endParaRPr lang="cs-CZ"/>
        </a:p>
      </dgm:t>
    </dgm:pt>
    <dgm:pt modelId="{B7432B64-E9E3-4398-A1D8-3053BE0DADB7}" type="sibTrans" cxnId="{00A6C699-5668-4039-90E8-38FE0E053B6D}">
      <dgm:prSet/>
      <dgm:spPr/>
      <dgm:t>
        <a:bodyPr/>
        <a:lstStyle/>
        <a:p>
          <a:endParaRPr lang="cs-CZ"/>
        </a:p>
      </dgm:t>
    </dgm:pt>
    <dgm:pt modelId="{7D4F43AB-4582-41A5-96CB-1C3C54E846A5}">
      <dgm:prSet/>
      <dgm:spPr/>
      <dgm:t>
        <a:bodyPr/>
        <a:lstStyle/>
        <a:p>
          <a:r>
            <a:rPr lang="cs-CZ" dirty="0" smtClean="0"/>
            <a:t>přídavná jména</a:t>
          </a:r>
          <a:endParaRPr lang="cs-CZ" dirty="0"/>
        </a:p>
      </dgm:t>
    </dgm:pt>
    <dgm:pt modelId="{84B3453D-443E-4AD1-90F0-81C4A2CE7E97}" type="parTrans" cxnId="{9A6D848D-FAB4-4765-ACFC-241F7928DB39}">
      <dgm:prSet/>
      <dgm:spPr/>
      <dgm:t>
        <a:bodyPr/>
        <a:lstStyle/>
        <a:p>
          <a:endParaRPr lang="cs-CZ"/>
        </a:p>
      </dgm:t>
    </dgm:pt>
    <dgm:pt modelId="{C4862530-BD00-42AD-990E-BB10E7F48705}" type="sibTrans" cxnId="{9A6D848D-FAB4-4765-ACFC-241F7928DB39}">
      <dgm:prSet/>
      <dgm:spPr/>
      <dgm:t>
        <a:bodyPr/>
        <a:lstStyle/>
        <a:p>
          <a:endParaRPr lang="cs-CZ"/>
        </a:p>
      </dgm:t>
    </dgm:pt>
    <dgm:pt modelId="{5957648C-1E75-46D8-BBBD-DAC13A04B33D}">
      <dgm:prSet/>
      <dgm:spPr/>
      <dgm:t>
        <a:bodyPr/>
        <a:lstStyle/>
        <a:p>
          <a:r>
            <a:rPr lang="cs-CZ" dirty="0" smtClean="0"/>
            <a:t>číslovky</a:t>
          </a:r>
          <a:endParaRPr lang="cs-CZ" dirty="0"/>
        </a:p>
      </dgm:t>
    </dgm:pt>
    <dgm:pt modelId="{F729E751-FABB-4CA8-BCED-E0F93FB696EB}" type="parTrans" cxnId="{840BCAC6-8A6B-4279-B1A6-E1B09E8CDA2A}">
      <dgm:prSet/>
      <dgm:spPr/>
      <dgm:t>
        <a:bodyPr/>
        <a:lstStyle/>
        <a:p>
          <a:endParaRPr lang="cs-CZ"/>
        </a:p>
      </dgm:t>
    </dgm:pt>
    <dgm:pt modelId="{D9C6B775-7ABE-4207-95F2-157499D36253}" type="sibTrans" cxnId="{840BCAC6-8A6B-4279-B1A6-E1B09E8CDA2A}">
      <dgm:prSet/>
      <dgm:spPr/>
      <dgm:t>
        <a:bodyPr/>
        <a:lstStyle/>
        <a:p>
          <a:endParaRPr lang="cs-CZ"/>
        </a:p>
      </dgm:t>
    </dgm:pt>
    <dgm:pt modelId="{F3144B20-3D08-4F32-9269-074587A59897}">
      <dgm:prSet/>
      <dgm:spPr/>
      <dgm:t>
        <a:bodyPr/>
        <a:lstStyle/>
        <a:p>
          <a:r>
            <a:rPr lang="cs-CZ" dirty="0" smtClean="0"/>
            <a:t>zájmena</a:t>
          </a:r>
          <a:endParaRPr lang="cs-CZ" dirty="0"/>
        </a:p>
      </dgm:t>
    </dgm:pt>
    <dgm:pt modelId="{6253AB06-9E61-4201-8613-2C4A2EB99F43}" type="sibTrans" cxnId="{B80CE08F-3133-490A-B260-6586B3852DDF}">
      <dgm:prSet/>
      <dgm:spPr/>
      <dgm:t>
        <a:bodyPr/>
        <a:lstStyle/>
        <a:p>
          <a:endParaRPr lang="cs-CZ"/>
        </a:p>
      </dgm:t>
    </dgm:pt>
    <dgm:pt modelId="{67A34314-F33B-496E-8DBB-1C02F45B7571}" type="parTrans" cxnId="{B80CE08F-3133-490A-B260-6586B3852DDF}">
      <dgm:prSet/>
      <dgm:spPr/>
      <dgm:t>
        <a:bodyPr/>
        <a:lstStyle/>
        <a:p>
          <a:endParaRPr lang="cs-CZ"/>
        </a:p>
      </dgm:t>
    </dgm:pt>
    <dgm:pt modelId="{DD21939B-C6F2-4132-9915-0BA580262086}">
      <dgm:prSet/>
      <dgm:spPr/>
      <dgm:t>
        <a:bodyPr/>
        <a:lstStyle/>
        <a:p>
          <a:r>
            <a:rPr lang="cs-CZ" dirty="0" smtClean="0"/>
            <a:t>2.p.-koho,čeho</a:t>
          </a:r>
          <a:endParaRPr lang="cs-CZ" dirty="0"/>
        </a:p>
      </dgm:t>
    </dgm:pt>
    <dgm:pt modelId="{50C07F4F-F7BC-4F43-90E4-00E6BD616DE9}" type="parTrans" cxnId="{A9A26542-E648-4467-907E-01BBFFA43480}">
      <dgm:prSet/>
      <dgm:spPr/>
      <dgm:t>
        <a:bodyPr/>
        <a:lstStyle/>
        <a:p>
          <a:endParaRPr lang="cs-CZ"/>
        </a:p>
      </dgm:t>
    </dgm:pt>
    <dgm:pt modelId="{86704104-5E8E-4D33-A986-3805864D6D30}" type="sibTrans" cxnId="{A9A26542-E648-4467-907E-01BBFFA43480}">
      <dgm:prSet/>
      <dgm:spPr/>
      <dgm:t>
        <a:bodyPr/>
        <a:lstStyle/>
        <a:p>
          <a:endParaRPr lang="cs-CZ"/>
        </a:p>
      </dgm:t>
    </dgm:pt>
    <dgm:pt modelId="{50A93AB6-C839-4B51-B331-2681ADDEF25E}">
      <dgm:prSet/>
      <dgm:spPr/>
      <dgm:t>
        <a:bodyPr/>
        <a:lstStyle/>
        <a:p>
          <a:r>
            <a:rPr lang="cs-CZ" dirty="0" smtClean="0"/>
            <a:t>3.p.-komu,čemu</a:t>
          </a:r>
          <a:endParaRPr lang="cs-CZ" dirty="0"/>
        </a:p>
      </dgm:t>
    </dgm:pt>
    <dgm:pt modelId="{D14F1372-F362-40AE-9443-35130BD52F10}" type="parTrans" cxnId="{421E1B84-8700-4715-B8A3-DC7D2582777F}">
      <dgm:prSet/>
      <dgm:spPr/>
      <dgm:t>
        <a:bodyPr/>
        <a:lstStyle/>
        <a:p>
          <a:endParaRPr lang="cs-CZ"/>
        </a:p>
      </dgm:t>
    </dgm:pt>
    <dgm:pt modelId="{88FE71D2-8614-4E95-BD8F-0E6098F2CE19}" type="sibTrans" cxnId="{421E1B84-8700-4715-B8A3-DC7D2582777F}">
      <dgm:prSet/>
      <dgm:spPr/>
      <dgm:t>
        <a:bodyPr/>
        <a:lstStyle/>
        <a:p>
          <a:endParaRPr lang="cs-CZ"/>
        </a:p>
      </dgm:t>
    </dgm:pt>
    <dgm:pt modelId="{DC35B1C9-2B8D-4CCF-B587-44E2D464184D}">
      <dgm:prSet/>
      <dgm:spPr/>
      <dgm:t>
        <a:bodyPr/>
        <a:lstStyle/>
        <a:p>
          <a:r>
            <a:rPr lang="cs-CZ" dirty="0" smtClean="0"/>
            <a:t>4.p.-koho,co</a:t>
          </a:r>
          <a:endParaRPr lang="cs-CZ" dirty="0"/>
        </a:p>
      </dgm:t>
    </dgm:pt>
    <dgm:pt modelId="{20807790-195F-46E6-9BF9-416B95D9E960}" type="parTrans" cxnId="{22DBFEA1-6267-4DD3-81F4-1C493C7F59EC}">
      <dgm:prSet/>
      <dgm:spPr/>
      <dgm:t>
        <a:bodyPr/>
        <a:lstStyle/>
        <a:p>
          <a:endParaRPr lang="cs-CZ"/>
        </a:p>
      </dgm:t>
    </dgm:pt>
    <dgm:pt modelId="{A405F8A0-2048-4532-943F-0A26CD6CBD9E}" type="sibTrans" cxnId="{22DBFEA1-6267-4DD3-81F4-1C493C7F59EC}">
      <dgm:prSet/>
      <dgm:spPr/>
      <dgm:t>
        <a:bodyPr/>
        <a:lstStyle/>
        <a:p>
          <a:endParaRPr lang="cs-CZ"/>
        </a:p>
      </dgm:t>
    </dgm:pt>
    <dgm:pt modelId="{3F170F13-8FF5-4617-A6D4-CB75D8645D41}">
      <dgm:prSet/>
      <dgm:spPr/>
      <dgm:t>
        <a:bodyPr/>
        <a:lstStyle/>
        <a:p>
          <a:r>
            <a:rPr lang="cs-CZ" dirty="0" smtClean="0"/>
            <a:t>5.p.-oslovujeme,voláme</a:t>
          </a:r>
          <a:endParaRPr lang="cs-CZ" dirty="0"/>
        </a:p>
      </dgm:t>
    </dgm:pt>
    <dgm:pt modelId="{E066A258-5856-4C96-94DF-371F18A522BF}" type="parTrans" cxnId="{5927B060-84D4-496A-A761-BC3934E69D1E}">
      <dgm:prSet/>
      <dgm:spPr/>
      <dgm:t>
        <a:bodyPr/>
        <a:lstStyle/>
        <a:p>
          <a:endParaRPr lang="cs-CZ"/>
        </a:p>
      </dgm:t>
    </dgm:pt>
    <dgm:pt modelId="{DA180DAD-B58C-47A7-81E6-C218B27022AD}" type="sibTrans" cxnId="{5927B060-84D4-496A-A761-BC3934E69D1E}">
      <dgm:prSet/>
      <dgm:spPr/>
      <dgm:t>
        <a:bodyPr/>
        <a:lstStyle/>
        <a:p>
          <a:endParaRPr lang="cs-CZ"/>
        </a:p>
      </dgm:t>
    </dgm:pt>
    <dgm:pt modelId="{49175B82-B459-4768-9EDE-BEB92D47AAC2}">
      <dgm:prSet/>
      <dgm:spPr/>
      <dgm:t>
        <a:bodyPr/>
        <a:lstStyle/>
        <a:p>
          <a:r>
            <a:rPr lang="cs-CZ" dirty="0" smtClean="0"/>
            <a:t>6.p.-o </a:t>
          </a:r>
          <a:r>
            <a:rPr lang="cs-CZ" dirty="0" err="1" smtClean="0"/>
            <a:t>kom,o</a:t>
          </a:r>
          <a:r>
            <a:rPr lang="cs-CZ" dirty="0" smtClean="0"/>
            <a:t> čem</a:t>
          </a:r>
          <a:endParaRPr lang="cs-CZ" dirty="0"/>
        </a:p>
      </dgm:t>
    </dgm:pt>
    <dgm:pt modelId="{EDB2D679-EF29-417C-8915-49F26CB46E0A}" type="parTrans" cxnId="{1854B0C7-53DF-4D05-B4FE-C773C401F730}">
      <dgm:prSet/>
      <dgm:spPr/>
      <dgm:t>
        <a:bodyPr/>
        <a:lstStyle/>
        <a:p>
          <a:endParaRPr lang="cs-CZ"/>
        </a:p>
      </dgm:t>
    </dgm:pt>
    <dgm:pt modelId="{BC9DE36C-A8DD-4B57-89C9-CE2733699A9D}" type="sibTrans" cxnId="{1854B0C7-53DF-4D05-B4FE-C773C401F730}">
      <dgm:prSet/>
      <dgm:spPr/>
      <dgm:t>
        <a:bodyPr/>
        <a:lstStyle/>
        <a:p>
          <a:endParaRPr lang="cs-CZ"/>
        </a:p>
      </dgm:t>
    </dgm:pt>
    <dgm:pt modelId="{36B92C6B-8011-4FFD-8819-528A45B41A0F}">
      <dgm:prSet/>
      <dgm:spPr/>
      <dgm:t>
        <a:bodyPr/>
        <a:lstStyle/>
        <a:p>
          <a:r>
            <a:rPr lang="cs-CZ" dirty="0" smtClean="0"/>
            <a:t>7.p.-s </a:t>
          </a:r>
          <a:r>
            <a:rPr lang="cs-CZ" dirty="0" err="1" smtClean="0"/>
            <a:t>kým,čím</a:t>
          </a:r>
          <a:endParaRPr lang="cs-CZ" dirty="0"/>
        </a:p>
      </dgm:t>
    </dgm:pt>
    <dgm:pt modelId="{DD6DDB71-9EB6-4B02-80F9-11BA1E1DF0AA}" type="parTrans" cxnId="{7DB8392E-A24D-43D4-B596-9274D317EA08}">
      <dgm:prSet/>
      <dgm:spPr/>
      <dgm:t>
        <a:bodyPr/>
        <a:lstStyle/>
        <a:p>
          <a:endParaRPr lang="cs-CZ"/>
        </a:p>
      </dgm:t>
    </dgm:pt>
    <dgm:pt modelId="{69A55721-484D-485D-9DD0-56BD7A245F5C}" type="sibTrans" cxnId="{7DB8392E-A24D-43D4-B596-9274D317EA08}">
      <dgm:prSet/>
      <dgm:spPr/>
      <dgm:t>
        <a:bodyPr/>
        <a:lstStyle/>
        <a:p>
          <a:endParaRPr lang="cs-CZ"/>
        </a:p>
      </dgm:t>
    </dgm:pt>
    <dgm:pt modelId="{43610C88-4901-40B5-BDA5-7872011A89FA}" type="pres">
      <dgm:prSet presAssocID="{B8105E93-BCF5-4929-AD5A-FC02CE9E904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4E2D742-DE54-4347-B48B-F2B86F1E2310}" type="pres">
      <dgm:prSet presAssocID="{21AA6A5B-93BC-4EEB-BC8E-C853A78D999A}" presName="composite" presStyleCnt="0"/>
      <dgm:spPr/>
    </dgm:pt>
    <dgm:pt modelId="{6A8BE6A1-E09E-4E77-BF11-E039F58B16E5}" type="pres">
      <dgm:prSet presAssocID="{21AA6A5B-93BC-4EEB-BC8E-C853A78D999A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080CAD-7B36-42DC-9C5F-74C6448334A8}" type="pres">
      <dgm:prSet presAssocID="{21AA6A5B-93BC-4EEB-BC8E-C853A78D999A}" presName="descendantText" presStyleLbl="alignAcc1" presStyleIdx="0" presStyleCnt="2" custScaleX="86885" custScaleY="148042" custLinFactNeighborX="-571" custLinFactNeighborY="-703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B28DA2-282C-4109-BDB0-D6E50C164366}" type="pres">
      <dgm:prSet presAssocID="{DCA9BE55-BAE2-4152-8197-8F64D8C489D0}" presName="sp" presStyleCnt="0"/>
      <dgm:spPr/>
    </dgm:pt>
    <dgm:pt modelId="{7FB70B6E-BC81-4E13-B69E-E176A7821D04}" type="pres">
      <dgm:prSet presAssocID="{2EA7D7B5-F8FE-4F9A-96D2-515BCC42C3A8}" presName="composite" presStyleCnt="0"/>
      <dgm:spPr/>
    </dgm:pt>
    <dgm:pt modelId="{1467D5C1-CF07-4BDB-8CBA-F6C07E81991E}" type="pres">
      <dgm:prSet presAssocID="{2EA7D7B5-F8FE-4F9A-96D2-515BCC42C3A8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32262E-7B8C-42D1-B892-D0D49FC1F4B3}" type="pres">
      <dgm:prSet presAssocID="{2EA7D7B5-F8FE-4F9A-96D2-515BCC42C3A8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854B0C7-53DF-4D05-B4FE-C773C401F730}" srcId="{21AA6A5B-93BC-4EEB-BC8E-C853A78D999A}" destId="{49175B82-B459-4768-9EDE-BEB92D47AAC2}" srcOrd="5" destOrd="0" parTransId="{EDB2D679-EF29-417C-8915-49F26CB46E0A}" sibTransId="{BC9DE36C-A8DD-4B57-89C9-CE2733699A9D}"/>
    <dgm:cxn modelId="{F1D8B834-D474-4BA5-9EC9-A98B7DCD3E98}" srcId="{B8105E93-BCF5-4929-AD5A-FC02CE9E904E}" destId="{2EA7D7B5-F8FE-4F9A-96D2-515BCC42C3A8}" srcOrd="1" destOrd="0" parTransId="{7EC1E93B-F1AD-49AB-854D-3969AB84F802}" sibTransId="{FCC64D5A-EB8B-416A-8F00-1520684783D7}"/>
    <dgm:cxn modelId="{53F71C3A-2417-44D7-B95B-E7B85DD1E7A1}" type="presOf" srcId="{DD21939B-C6F2-4132-9915-0BA580262086}" destId="{1E080CAD-7B36-42DC-9C5F-74C6448334A8}" srcOrd="0" destOrd="1" presId="urn:microsoft.com/office/officeart/2005/8/layout/chevron2"/>
    <dgm:cxn modelId="{85A2D342-34A6-4A22-A523-A30F89DC7DAC}" type="presOf" srcId="{5957648C-1E75-46D8-BBBD-DAC13A04B33D}" destId="{7132262E-7B8C-42D1-B892-D0D49FC1F4B3}" srcOrd="0" destOrd="3" presId="urn:microsoft.com/office/officeart/2005/8/layout/chevron2"/>
    <dgm:cxn modelId="{5927B060-84D4-496A-A761-BC3934E69D1E}" srcId="{21AA6A5B-93BC-4EEB-BC8E-C853A78D999A}" destId="{3F170F13-8FF5-4617-A6D4-CB75D8645D41}" srcOrd="4" destOrd="0" parTransId="{E066A258-5856-4C96-94DF-371F18A522BF}" sibTransId="{DA180DAD-B58C-47A7-81E6-C218B27022AD}"/>
    <dgm:cxn modelId="{B80CE08F-3133-490A-B260-6586B3852DDF}" srcId="{2EA7D7B5-F8FE-4F9A-96D2-515BCC42C3A8}" destId="{F3144B20-3D08-4F32-9269-074587A59897}" srcOrd="2" destOrd="0" parTransId="{67A34314-F33B-496E-8DBB-1C02F45B7571}" sibTransId="{6253AB06-9E61-4201-8613-2C4A2EB99F43}"/>
    <dgm:cxn modelId="{9CEE6C3E-BA0E-42F2-BEAE-551A266C47F9}" type="presOf" srcId="{21AA6A5B-93BC-4EEB-BC8E-C853A78D999A}" destId="{6A8BE6A1-E09E-4E77-BF11-E039F58B16E5}" srcOrd="0" destOrd="0" presId="urn:microsoft.com/office/officeart/2005/8/layout/chevron2"/>
    <dgm:cxn modelId="{C4081274-084C-409B-B841-E1A01A885EEC}" type="presOf" srcId="{50A93AB6-C839-4B51-B331-2681ADDEF25E}" destId="{1E080CAD-7B36-42DC-9C5F-74C6448334A8}" srcOrd="0" destOrd="2" presId="urn:microsoft.com/office/officeart/2005/8/layout/chevron2"/>
    <dgm:cxn modelId="{22DBFEA1-6267-4DD3-81F4-1C493C7F59EC}" srcId="{21AA6A5B-93BC-4EEB-BC8E-C853A78D999A}" destId="{DC35B1C9-2B8D-4CCF-B587-44E2D464184D}" srcOrd="3" destOrd="0" parTransId="{20807790-195F-46E6-9BF9-416B95D9E960}" sibTransId="{A405F8A0-2048-4532-943F-0A26CD6CBD9E}"/>
    <dgm:cxn modelId="{0E56A02B-95F0-42D0-B3EA-61403FF5F156}" type="presOf" srcId="{B8105E93-BCF5-4929-AD5A-FC02CE9E904E}" destId="{43610C88-4901-40B5-BDA5-7872011A89FA}" srcOrd="0" destOrd="0" presId="urn:microsoft.com/office/officeart/2005/8/layout/chevron2"/>
    <dgm:cxn modelId="{A9A26542-E648-4467-907E-01BBFFA43480}" srcId="{21AA6A5B-93BC-4EEB-BC8E-C853A78D999A}" destId="{DD21939B-C6F2-4132-9915-0BA580262086}" srcOrd="1" destOrd="0" parTransId="{50C07F4F-F7BC-4F43-90E4-00E6BD616DE9}" sibTransId="{86704104-5E8E-4D33-A986-3805864D6D30}"/>
    <dgm:cxn modelId="{840BCAC6-8A6B-4279-B1A6-E1B09E8CDA2A}" srcId="{2EA7D7B5-F8FE-4F9A-96D2-515BCC42C3A8}" destId="{5957648C-1E75-46D8-BBBD-DAC13A04B33D}" srcOrd="3" destOrd="0" parTransId="{F729E751-FABB-4CA8-BCED-E0F93FB696EB}" sibTransId="{D9C6B775-7ABE-4207-95F2-157499D36253}"/>
    <dgm:cxn modelId="{7DB8392E-A24D-43D4-B596-9274D317EA08}" srcId="{21AA6A5B-93BC-4EEB-BC8E-C853A78D999A}" destId="{36B92C6B-8011-4FFD-8819-528A45B41A0F}" srcOrd="6" destOrd="0" parTransId="{DD6DDB71-9EB6-4B02-80F9-11BA1E1DF0AA}" sibTransId="{69A55721-484D-485D-9DD0-56BD7A245F5C}"/>
    <dgm:cxn modelId="{9A6D848D-FAB4-4765-ACFC-241F7928DB39}" srcId="{2EA7D7B5-F8FE-4F9A-96D2-515BCC42C3A8}" destId="{7D4F43AB-4582-41A5-96CB-1C3C54E846A5}" srcOrd="1" destOrd="0" parTransId="{84B3453D-443E-4AD1-90F0-81C4A2CE7E97}" sibTransId="{C4862530-BD00-42AD-990E-BB10E7F48705}"/>
    <dgm:cxn modelId="{BA86F7F3-A899-49AF-A8F5-70861662315F}" type="presOf" srcId="{F3144B20-3D08-4F32-9269-074587A59897}" destId="{7132262E-7B8C-42D1-B892-D0D49FC1F4B3}" srcOrd="0" destOrd="2" presId="urn:microsoft.com/office/officeart/2005/8/layout/chevron2"/>
    <dgm:cxn modelId="{F16FC0CF-A072-40E0-BCC6-9E57029F1296}" srcId="{21AA6A5B-93BC-4EEB-BC8E-C853A78D999A}" destId="{ACA07C69-DE64-4590-A609-9302D38A86FE}" srcOrd="0" destOrd="0" parTransId="{9C9B3C00-329A-427B-A3F4-8CAAE9EF0E8F}" sibTransId="{03D1DCCF-2BC8-45F2-8069-1BD36FA94786}"/>
    <dgm:cxn modelId="{94EA9E44-F367-4B40-B4A7-48B5CF9B9C29}" srcId="{B8105E93-BCF5-4929-AD5A-FC02CE9E904E}" destId="{21AA6A5B-93BC-4EEB-BC8E-C853A78D999A}" srcOrd="0" destOrd="0" parTransId="{1EE191DE-AF56-4F2F-B358-BB61649CA081}" sibTransId="{DCA9BE55-BAE2-4152-8197-8F64D8C489D0}"/>
    <dgm:cxn modelId="{A8E6835B-5696-4261-9984-9B727970B2A8}" type="presOf" srcId="{FFD18EBE-50A8-4B49-8ADB-765AF5823487}" destId="{7132262E-7B8C-42D1-B892-D0D49FC1F4B3}" srcOrd="0" destOrd="0" presId="urn:microsoft.com/office/officeart/2005/8/layout/chevron2"/>
    <dgm:cxn modelId="{5A91AAB7-8CD4-4668-B150-1C4AC6EB67E3}" type="presOf" srcId="{3F170F13-8FF5-4617-A6D4-CB75D8645D41}" destId="{1E080CAD-7B36-42DC-9C5F-74C6448334A8}" srcOrd="0" destOrd="4" presId="urn:microsoft.com/office/officeart/2005/8/layout/chevron2"/>
    <dgm:cxn modelId="{421E1B84-8700-4715-B8A3-DC7D2582777F}" srcId="{21AA6A5B-93BC-4EEB-BC8E-C853A78D999A}" destId="{50A93AB6-C839-4B51-B331-2681ADDEF25E}" srcOrd="2" destOrd="0" parTransId="{D14F1372-F362-40AE-9443-35130BD52F10}" sibTransId="{88FE71D2-8614-4E95-BD8F-0E6098F2CE19}"/>
    <dgm:cxn modelId="{168BAF14-32FD-4D21-A3AF-33D99548005B}" type="presOf" srcId="{49175B82-B459-4768-9EDE-BEB92D47AAC2}" destId="{1E080CAD-7B36-42DC-9C5F-74C6448334A8}" srcOrd="0" destOrd="5" presId="urn:microsoft.com/office/officeart/2005/8/layout/chevron2"/>
    <dgm:cxn modelId="{1D775F04-CD9B-42EF-827A-F5E39228DAA1}" type="presOf" srcId="{2EA7D7B5-F8FE-4F9A-96D2-515BCC42C3A8}" destId="{1467D5C1-CF07-4BDB-8CBA-F6C07E81991E}" srcOrd="0" destOrd="0" presId="urn:microsoft.com/office/officeart/2005/8/layout/chevron2"/>
    <dgm:cxn modelId="{B8CEBC71-4BA6-4238-B574-7BDEA8B82EEE}" type="presOf" srcId="{DC35B1C9-2B8D-4CCF-B587-44E2D464184D}" destId="{1E080CAD-7B36-42DC-9C5F-74C6448334A8}" srcOrd="0" destOrd="3" presId="urn:microsoft.com/office/officeart/2005/8/layout/chevron2"/>
    <dgm:cxn modelId="{8575A939-1F4F-4EB3-9D2F-A0F95025A3F4}" type="presOf" srcId="{36B92C6B-8011-4FFD-8819-528A45B41A0F}" destId="{1E080CAD-7B36-42DC-9C5F-74C6448334A8}" srcOrd="0" destOrd="6" presId="urn:microsoft.com/office/officeart/2005/8/layout/chevron2"/>
    <dgm:cxn modelId="{00A6C699-5668-4039-90E8-38FE0E053B6D}" srcId="{2EA7D7B5-F8FE-4F9A-96D2-515BCC42C3A8}" destId="{FFD18EBE-50A8-4B49-8ADB-765AF5823487}" srcOrd="0" destOrd="0" parTransId="{2F15087A-6D90-4DF4-981E-7576535F22E1}" sibTransId="{B7432B64-E9E3-4398-A1D8-3053BE0DADB7}"/>
    <dgm:cxn modelId="{B672F904-F8D5-4D53-AFF1-6E04DF4CD144}" type="presOf" srcId="{ACA07C69-DE64-4590-A609-9302D38A86FE}" destId="{1E080CAD-7B36-42DC-9C5F-74C6448334A8}" srcOrd="0" destOrd="0" presId="urn:microsoft.com/office/officeart/2005/8/layout/chevron2"/>
    <dgm:cxn modelId="{D7D709B5-CE50-4BA3-B7B1-A331F9A76258}" type="presOf" srcId="{7D4F43AB-4582-41A5-96CB-1C3C54E846A5}" destId="{7132262E-7B8C-42D1-B892-D0D49FC1F4B3}" srcOrd="0" destOrd="1" presId="urn:microsoft.com/office/officeart/2005/8/layout/chevron2"/>
    <dgm:cxn modelId="{C832762C-A536-41A6-BB82-27BEE51F3147}" type="presParOf" srcId="{43610C88-4901-40B5-BDA5-7872011A89FA}" destId="{B4E2D742-DE54-4347-B48B-F2B86F1E2310}" srcOrd="0" destOrd="0" presId="urn:microsoft.com/office/officeart/2005/8/layout/chevron2"/>
    <dgm:cxn modelId="{91299EA9-9C17-4631-B657-74642E524705}" type="presParOf" srcId="{B4E2D742-DE54-4347-B48B-F2B86F1E2310}" destId="{6A8BE6A1-E09E-4E77-BF11-E039F58B16E5}" srcOrd="0" destOrd="0" presId="urn:microsoft.com/office/officeart/2005/8/layout/chevron2"/>
    <dgm:cxn modelId="{CCA0C03F-E50E-4B69-A050-533CB3DE3F4B}" type="presParOf" srcId="{B4E2D742-DE54-4347-B48B-F2B86F1E2310}" destId="{1E080CAD-7B36-42DC-9C5F-74C6448334A8}" srcOrd="1" destOrd="0" presId="urn:microsoft.com/office/officeart/2005/8/layout/chevron2"/>
    <dgm:cxn modelId="{4A94D0CC-9711-4E23-AF96-5866FF950D83}" type="presParOf" srcId="{43610C88-4901-40B5-BDA5-7872011A89FA}" destId="{6BB28DA2-282C-4109-BDB0-D6E50C164366}" srcOrd="1" destOrd="0" presId="urn:microsoft.com/office/officeart/2005/8/layout/chevron2"/>
    <dgm:cxn modelId="{3003F71E-5725-4E27-87D0-782A23B0B173}" type="presParOf" srcId="{43610C88-4901-40B5-BDA5-7872011A89FA}" destId="{7FB70B6E-BC81-4E13-B69E-E176A7821D04}" srcOrd="2" destOrd="0" presId="urn:microsoft.com/office/officeart/2005/8/layout/chevron2"/>
    <dgm:cxn modelId="{351010A9-B66F-4654-87D6-62CAB90460F4}" type="presParOf" srcId="{7FB70B6E-BC81-4E13-B69E-E176A7821D04}" destId="{1467D5C1-CF07-4BDB-8CBA-F6C07E81991E}" srcOrd="0" destOrd="0" presId="urn:microsoft.com/office/officeart/2005/8/layout/chevron2"/>
    <dgm:cxn modelId="{959308F2-00DC-4D0A-BD12-5C043E46146E}" type="presParOf" srcId="{7FB70B6E-BC81-4E13-B69E-E176A7821D04}" destId="{7132262E-7B8C-42D1-B892-D0D49FC1F4B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F2E517-8AA0-4508-B354-B99E40DAC18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55C75F3-07EC-419C-BB9A-0EFD32E6C321}">
      <dgm:prSet/>
      <dgm:spPr/>
      <dgm:t>
        <a:bodyPr/>
        <a:lstStyle/>
        <a:p>
          <a:pPr rtl="0"/>
          <a:r>
            <a:rPr lang="cs-CZ" u="sng" dirty="0" smtClean="0"/>
            <a:t>časují se </a:t>
          </a:r>
          <a:endParaRPr lang="cs-CZ" u="sng" dirty="0"/>
        </a:p>
      </dgm:t>
    </dgm:pt>
    <dgm:pt modelId="{36984B77-3133-461E-9B1E-63C64A56D919}" type="parTrans" cxnId="{4AD9A781-54D7-4677-A7E8-004B41247138}">
      <dgm:prSet/>
      <dgm:spPr/>
      <dgm:t>
        <a:bodyPr/>
        <a:lstStyle/>
        <a:p>
          <a:endParaRPr lang="cs-CZ"/>
        </a:p>
      </dgm:t>
    </dgm:pt>
    <dgm:pt modelId="{8770F833-0339-46DF-B58C-08658218B52D}" type="sibTrans" cxnId="{4AD9A781-54D7-4677-A7E8-004B41247138}">
      <dgm:prSet/>
      <dgm:spPr/>
      <dgm:t>
        <a:bodyPr/>
        <a:lstStyle/>
        <a:p>
          <a:endParaRPr lang="cs-CZ"/>
        </a:p>
      </dgm:t>
    </dgm:pt>
    <dgm:pt modelId="{050EE5ED-56FD-44FB-96F4-470B2D5EFE31}">
      <dgm:prSet/>
      <dgm:spPr/>
      <dgm:t>
        <a:bodyPr/>
        <a:lstStyle/>
        <a:p>
          <a:pPr rtl="0"/>
          <a:r>
            <a:rPr lang="cs-CZ" dirty="0" smtClean="0"/>
            <a:t>mění svůj tvar podle osoby a čísla</a:t>
          </a:r>
          <a:endParaRPr lang="cs-CZ" dirty="0"/>
        </a:p>
      </dgm:t>
    </dgm:pt>
    <dgm:pt modelId="{B7EC8CA8-48E8-41E8-9B29-4D32BEE90CA6}" type="parTrans" cxnId="{2456FD5E-4908-4C3F-8745-45408AF9B4CE}">
      <dgm:prSet/>
      <dgm:spPr/>
      <dgm:t>
        <a:bodyPr/>
        <a:lstStyle/>
        <a:p>
          <a:endParaRPr lang="cs-CZ"/>
        </a:p>
      </dgm:t>
    </dgm:pt>
    <dgm:pt modelId="{8B33D92A-3F4F-417E-AD96-6B1A7923FF3A}" type="sibTrans" cxnId="{2456FD5E-4908-4C3F-8745-45408AF9B4CE}">
      <dgm:prSet/>
      <dgm:spPr/>
      <dgm:t>
        <a:bodyPr/>
        <a:lstStyle/>
        <a:p>
          <a:endParaRPr lang="cs-CZ"/>
        </a:p>
      </dgm:t>
    </dgm:pt>
    <dgm:pt modelId="{EA705A69-BE7D-4E7A-A9A3-4828F57A2F7C}">
      <dgm:prSet custT="1"/>
      <dgm:spPr/>
      <dgm:t>
        <a:bodyPr/>
        <a:lstStyle/>
        <a:p>
          <a:r>
            <a:rPr lang="cs-CZ" sz="1600" u="none" dirty="0" smtClean="0"/>
            <a:t>         </a:t>
          </a:r>
          <a:r>
            <a:rPr lang="cs-CZ" sz="1600" u="sng" dirty="0" smtClean="0"/>
            <a:t>č.j</a:t>
          </a:r>
          <a:r>
            <a:rPr lang="cs-CZ" sz="1600" u="none" dirty="0" smtClean="0"/>
            <a:t>.       </a:t>
          </a:r>
          <a:r>
            <a:rPr lang="cs-CZ" sz="1600" u="sng" dirty="0" smtClean="0"/>
            <a:t>č.mn</a:t>
          </a:r>
          <a:r>
            <a:rPr lang="cs-CZ" sz="1600" u="none" dirty="0" smtClean="0"/>
            <a:t>.</a:t>
          </a:r>
          <a:endParaRPr lang="cs-CZ" sz="1600" u="none" dirty="0"/>
        </a:p>
      </dgm:t>
    </dgm:pt>
    <dgm:pt modelId="{693C1A02-1C69-465B-A9E5-2366101B019D}" type="parTrans" cxnId="{E9FF41E9-E8A6-4FFE-994B-0117EC5569A7}">
      <dgm:prSet/>
      <dgm:spPr/>
      <dgm:t>
        <a:bodyPr/>
        <a:lstStyle/>
        <a:p>
          <a:endParaRPr lang="cs-CZ"/>
        </a:p>
      </dgm:t>
    </dgm:pt>
    <dgm:pt modelId="{8E9DAC9D-E5BD-4EBB-970E-6D32549B5E8E}" type="sibTrans" cxnId="{E9FF41E9-E8A6-4FFE-994B-0117EC5569A7}">
      <dgm:prSet/>
      <dgm:spPr/>
      <dgm:t>
        <a:bodyPr/>
        <a:lstStyle/>
        <a:p>
          <a:endParaRPr lang="cs-CZ"/>
        </a:p>
      </dgm:t>
    </dgm:pt>
    <dgm:pt modelId="{E1F662AB-5202-41C7-9F00-E2820CBAD9FF}">
      <dgm:prSet/>
      <dgm:spPr/>
      <dgm:t>
        <a:bodyPr/>
        <a:lstStyle/>
        <a:p>
          <a:r>
            <a:rPr lang="cs-CZ" dirty="0" smtClean="0"/>
            <a:t>slovesa</a:t>
          </a:r>
          <a:endParaRPr lang="cs-CZ" dirty="0"/>
        </a:p>
      </dgm:t>
    </dgm:pt>
    <dgm:pt modelId="{2D96B56C-1872-425A-80BA-FB599BC55931}" type="parTrans" cxnId="{F39520CB-34F1-4BBD-A8CC-D3350B86D474}">
      <dgm:prSet/>
      <dgm:spPr/>
      <dgm:t>
        <a:bodyPr/>
        <a:lstStyle/>
        <a:p>
          <a:endParaRPr lang="cs-CZ"/>
        </a:p>
      </dgm:t>
    </dgm:pt>
    <dgm:pt modelId="{332EECE0-BAF0-4091-AB7B-5551F7DE6C14}" type="sibTrans" cxnId="{F39520CB-34F1-4BBD-A8CC-D3350B86D474}">
      <dgm:prSet/>
      <dgm:spPr/>
      <dgm:t>
        <a:bodyPr/>
        <a:lstStyle/>
        <a:p>
          <a:endParaRPr lang="cs-CZ"/>
        </a:p>
      </dgm:t>
    </dgm:pt>
    <dgm:pt modelId="{49F50DC5-5471-4C10-B026-8BBD26B9D446}">
      <dgm:prSet custT="1"/>
      <dgm:spPr/>
      <dgm:t>
        <a:bodyPr/>
        <a:lstStyle/>
        <a:p>
          <a:r>
            <a:rPr lang="cs-CZ" sz="1600" dirty="0" smtClean="0"/>
            <a:t>3.os  on        oni</a:t>
          </a:r>
          <a:endParaRPr lang="cs-CZ" sz="1600" dirty="0"/>
        </a:p>
      </dgm:t>
    </dgm:pt>
    <dgm:pt modelId="{14800ACD-4D2D-4B14-B3CC-A7D3AE7FFF8C}" type="parTrans" cxnId="{53C8D0EE-DF4F-4F27-8C81-068603EB1C69}">
      <dgm:prSet/>
      <dgm:spPr/>
      <dgm:t>
        <a:bodyPr/>
        <a:lstStyle/>
        <a:p>
          <a:endParaRPr lang="cs-CZ"/>
        </a:p>
      </dgm:t>
    </dgm:pt>
    <dgm:pt modelId="{E14BCE51-2168-4C59-87A0-A0866AB5C70E}" type="sibTrans" cxnId="{53C8D0EE-DF4F-4F27-8C81-068603EB1C69}">
      <dgm:prSet/>
      <dgm:spPr/>
      <dgm:t>
        <a:bodyPr/>
        <a:lstStyle/>
        <a:p>
          <a:endParaRPr lang="cs-CZ"/>
        </a:p>
      </dgm:t>
    </dgm:pt>
    <dgm:pt modelId="{5BD6DF85-B833-4417-9A11-2EE933703C73}">
      <dgm:prSet custT="1"/>
      <dgm:spPr/>
      <dgm:t>
        <a:bodyPr/>
        <a:lstStyle/>
        <a:p>
          <a:r>
            <a:rPr lang="cs-CZ" sz="1600" u="none" dirty="0" smtClean="0"/>
            <a:t>2.os. ty         vy  </a:t>
          </a:r>
          <a:endParaRPr lang="cs-CZ" sz="1600" u="none" dirty="0"/>
        </a:p>
      </dgm:t>
    </dgm:pt>
    <dgm:pt modelId="{2C2AFC3E-57DA-46B0-BC4D-69B3CA2FA239}" type="parTrans" cxnId="{44826A87-5AB8-4AD2-83D9-4AF86A36FA55}">
      <dgm:prSet/>
      <dgm:spPr/>
      <dgm:t>
        <a:bodyPr/>
        <a:lstStyle/>
        <a:p>
          <a:endParaRPr lang="cs-CZ"/>
        </a:p>
      </dgm:t>
    </dgm:pt>
    <dgm:pt modelId="{AC2FF25E-2236-41B1-B4BB-9B48599EB48D}" type="sibTrans" cxnId="{44826A87-5AB8-4AD2-83D9-4AF86A36FA55}">
      <dgm:prSet/>
      <dgm:spPr/>
      <dgm:t>
        <a:bodyPr/>
        <a:lstStyle/>
        <a:p>
          <a:endParaRPr lang="cs-CZ"/>
        </a:p>
      </dgm:t>
    </dgm:pt>
    <dgm:pt modelId="{882FEF7C-1965-49B0-93E9-A18535736D5E}">
      <dgm:prSet custT="1"/>
      <dgm:spPr/>
      <dgm:t>
        <a:bodyPr/>
        <a:lstStyle/>
        <a:p>
          <a:r>
            <a:rPr lang="cs-CZ" sz="1600" u="none" dirty="0" smtClean="0"/>
            <a:t>1.os. já         my</a:t>
          </a:r>
          <a:endParaRPr lang="cs-CZ" sz="1600" u="none" dirty="0"/>
        </a:p>
      </dgm:t>
    </dgm:pt>
    <dgm:pt modelId="{CF120846-A245-497A-A9AF-091612E36950}" type="parTrans" cxnId="{32CB2819-8D81-4B39-8150-791AACA9683D}">
      <dgm:prSet/>
      <dgm:spPr/>
      <dgm:t>
        <a:bodyPr/>
        <a:lstStyle/>
        <a:p>
          <a:endParaRPr lang="cs-CZ"/>
        </a:p>
      </dgm:t>
    </dgm:pt>
    <dgm:pt modelId="{07A061AF-40ED-45B9-9C39-01B75D88B1C8}" type="sibTrans" cxnId="{32CB2819-8D81-4B39-8150-791AACA9683D}">
      <dgm:prSet/>
      <dgm:spPr/>
      <dgm:t>
        <a:bodyPr/>
        <a:lstStyle/>
        <a:p>
          <a:endParaRPr lang="cs-CZ"/>
        </a:p>
      </dgm:t>
    </dgm:pt>
    <dgm:pt modelId="{6DCCBEED-FFCD-4763-B010-38D36A539162}">
      <dgm:prSet custT="1"/>
      <dgm:spPr/>
      <dgm:t>
        <a:bodyPr/>
        <a:lstStyle/>
        <a:p>
          <a:r>
            <a:rPr lang="cs-CZ" sz="1600" dirty="0" smtClean="0"/>
            <a:t>        ona       ony</a:t>
          </a:r>
          <a:endParaRPr lang="cs-CZ" sz="1600" dirty="0"/>
        </a:p>
      </dgm:t>
    </dgm:pt>
    <dgm:pt modelId="{DA408A66-C6DD-4A53-A63E-01289BDB8AF9}" type="parTrans" cxnId="{DCC01708-61EF-4063-8F67-3CF6B0A6DE0F}">
      <dgm:prSet/>
      <dgm:spPr/>
      <dgm:t>
        <a:bodyPr/>
        <a:lstStyle/>
        <a:p>
          <a:endParaRPr lang="cs-CZ"/>
        </a:p>
      </dgm:t>
    </dgm:pt>
    <dgm:pt modelId="{30163BBF-9C40-456B-A779-4E3C6B655811}" type="sibTrans" cxnId="{DCC01708-61EF-4063-8F67-3CF6B0A6DE0F}">
      <dgm:prSet/>
      <dgm:spPr/>
      <dgm:t>
        <a:bodyPr/>
        <a:lstStyle/>
        <a:p>
          <a:endParaRPr lang="cs-CZ"/>
        </a:p>
      </dgm:t>
    </dgm:pt>
    <dgm:pt modelId="{9D1D0A8D-18BC-4AAC-87FE-BB7D66579388}">
      <dgm:prSet custT="1"/>
      <dgm:spPr/>
      <dgm:t>
        <a:bodyPr/>
        <a:lstStyle/>
        <a:p>
          <a:r>
            <a:rPr lang="cs-CZ" sz="1600" dirty="0" smtClean="0"/>
            <a:t>        ono       ona</a:t>
          </a:r>
          <a:endParaRPr lang="cs-CZ" sz="1600" dirty="0"/>
        </a:p>
      </dgm:t>
    </dgm:pt>
    <dgm:pt modelId="{5CACADE2-AE1E-45DF-9854-E6B83DEC0D30}" type="parTrans" cxnId="{FAD71DF9-A590-40DD-84CF-2D0B76BC4000}">
      <dgm:prSet/>
      <dgm:spPr/>
      <dgm:t>
        <a:bodyPr/>
        <a:lstStyle/>
        <a:p>
          <a:endParaRPr lang="cs-CZ"/>
        </a:p>
      </dgm:t>
    </dgm:pt>
    <dgm:pt modelId="{E1468DF2-EE57-436C-BC70-022F6AA22740}" type="sibTrans" cxnId="{FAD71DF9-A590-40DD-84CF-2D0B76BC4000}">
      <dgm:prSet/>
      <dgm:spPr/>
      <dgm:t>
        <a:bodyPr/>
        <a:lstStyle/>
        <a:p>
          <a:endParaRPr lang="cs-CZ"/>
        </a:p>
      </dgm:t>
    </dgm:pt>
    <dgm:pt modelId="{2CA6A72B-8A86-4ECB-895B-B8C5E0180A74}" type="pres">
      <dgm:prSet presAssocID="{6BF2E517-8AA0-4508-B354-B99E40DAC18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1D8D441-77CF-447E-B3D6-909ECDE9C9D6}" type="pres">
      <dgm:prSet presAssocID="{955C75F3-07EC-419C-BB9A-0EFD32E6C321}" presName="composite" presStyleCnt="0"/>
      <dgm:spPr/>
    </dgm:pt>
    <dgm:pt modelId="{62097EDE-786F-45CB-B192-5E52FE2865CE}" type="pres">
      <dgm:prSet presAssocID="{955C75F3-07EC-419C-BB9A-0EFD32E6C321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F8EF19-E9DB-419E-BBDC-D3C868D50B0F}" type="pres">
      <dgm:prSet presAssocID="{955C75F3-07EC-419C-BB9A-0EFD32E6C321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BA5F11-A52C-4BCD-9E80-2331DC0EBED5}" type="pres">
      <dgm:prSet presAssocID="{8770F833-0339-46DF-B58C-08658218B52D}" presName="sp" presStyleCnt="0"/>
      <dgm:spPr/>
    </dgm:pt>
    <dgm:pt modelId="{CA5425B5-638D-46A1-88D9-84F0AD598098}" type="pres">
      <dgm:prSet presAssocID="{050EE5ED-56FD-44FB-96F4-470B2D5EFE31}" presName="composite" presStyleCnt="0"/>
      <dgm:spPr/>
    </dgm:pt>
    <dgm:pt modelId="{769856B1-ACBC-4CB7-95E2-228E0CA9377E}" type="pres">
      <dgm:prSet presAssocID="{050EE5ED-56FD-44FB-96F4-470B2D5EFE31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2A359AC-948F-4C3B-AF4E-903374721360}" type="pres">
      <dgm:prSet presAssocID="{050EE5ED-56FD-44FB-96F4-470B2D5EFE31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2CB2819-8D81-4B39-8150-791AACA9683D}" srcId="{955C75F3-07EC-419C-BB9A-0EFD32E6C321}" destId="{882FEF7C-1965-49B0-93E9-A18535736D5E}" srcOrd="1" destOrd="0" parTransId="{CF120846-A245-497A-A9AF-091612E36950}" sibTransId="{07A061AF-40ED-45B9-9C39-01B75D88B1C8}"/>
    <dgm:cxn modelId="{F39520CB-34F1-4BBD-A8CC-D3350B86D474}" srcId="{050EE5ED-56FD-44FB-96F4-470B2D5EFE31}" destId="{E1F662AB-5202-41C7-9F00-E2820CBAD9FF}" srcOrd="0" destOrd="0" parTransId="{2D96B56C-1872-425A-80BA-FB599BC55931}" sibTransId="{332EECE0-BAF0-4091-AB7B-5551F7DE6C14}"/>
    <dgm:cxn modelId="{4AD9A781-54D7-4677-A7E8-004B41247138}" srcId="{6BF2E517-8AA0-4508-B354-B99E40DAC18F}" destId="{955C75F3-07EC-419C-BB9A-0EFD32E6C321}" srcOrd="0" destOrd="0" parTransId="{36984B77-3133-461E-9B1E-63C64A56D919}" sibTransId="{8770F833-0339-46DF-B58C-08658218B52D}"/>
    <dgm:cxn modelId="{5AE9D211-5401-4C76-BC3E-884FA05288AA}" type="presOf" srcId="{955C75F3-07EC-419C-BB9A-0EFD32E6C321}" destId="{62097EDE-786F-45CB-B192-5E52FE2865CE}" srcOrd="0" destOrd="0" presId="urn:microsoft.com/office/officeart/2005/8/layout/chevron2"/>
    <dgm:cxn modelId="{FAD71DF9-A590-40DD-84CF-2D0B76BC4000}" srcId="{955C75F3-07EC-419C-BB9A-0EFD32E6C321}" destId="{9D1D0A8D-18BC-4AAC-87FE-BB7D66579388}" srcOrd="5" destOrd="0" parTransId="{5CACADE2-AE1E-45DF-9854-E6B83DEC0D30}" sibTransId="{E1468DF2-EE57-436C-BC70-022F6AA22740}"/>
    <dgm:cxn modelId="{E4666078-1AD0-4776-B52F-72A814E348F8}" type="presOf" srcId="{5BD6DF85-B833-4417-9A11-2EE933703C73}" destId="{83F8EF19-E9DB-419E-BBDC-D3C868D50B0F}" srcOrd="0" destOrd="2" presId="urn:microsoft.com/office/officeart/2005/8/layout/chevron2"/>
    <dgm:cxn modelId="{F47F83FE-0637-4449-835B-591C8F57BF7D}" type="presOf" srcId="{050EE5ED-56FD-44FB-96F4-470B2D5EFE31}" destId="{769856B1-ACBC-4CB7-95E2-228E0CA9377E}" srcOrd="0" destOrd="0" presId="urn:microsoft.com/office/officeart/2005/8/layout/chevron2"/>
    <dgm:cxn modelId="{1E4AFB6F-90BE-4130-942B-BA99B4B826D0}" type="presOf" srcId="{6BF2E517-8AA0-4508-B354-B99E40DAC18F}" destId="{2CA6A72B-8A86-4ECB-895B-B8C5E0180A74}" srcOrd="0" destOrd="0" presId="urn:microsoft.com/office/officeart/2005/8/layout/chevron2"/>
    <dgm:cxn modelId="{E9FF41E9-E8A6-4FFE-994B-0117EC5569A7}" srcId="{955C75F3-07EC-419C-BB9A-0EFD32E6C321}" destId="{EA705A69-BE7D-4E7A-A9A3-4828F57A2F7C}" srcOrd="0" destOrd="0" parTransId="{693C1A02-1C69-465B-A9E5-2366101B019D}" sibTransId="{8E9DAC9D-E5BD-4EBB-970E-6D32549B5E8E}"/>
    <dgm:cxn modelId="{AD5144F1-0B21-45C3-A7A1-8D7011C581D4}" type="presOf" srcId="{E1F662AB-5202-41C7-9F00-E2820CBAD9FF}" destId="{22A359AC-948F-4C3B-AF4E-903374721360}" srcOrd="0" destOrd="0" presId="urn:microsoft.com/office/officeart/2005/8/layout/chevron2"/>
    <dgm:cxn modelId="{294C30B9-EAA5-4CDC-9270-1764F87DF11A}" type="presOf" srcId="{882FEF7C-1965-49B0-93E9-A18535736D5E}" destId="{83F8EF19-E9DB-419E-BBDC-D3C868D50B0F}" srcOrd="0" destOrd="1" presId="urn:microsoft.com/office/officeart/2005/8/layout/chevron2"/>
    <dgm:cxn modelId="{4C693926-C744-4509-A917-095752E166F6}" type="presOf" srcId="{49F50DC5-5471-4C10-B026-8BBD26B9D446}" destId="{83F8EF19-E9DB-419E-BBDC-D3C868D50B0F}" srcOrd="0" destOrd="3" presId="urn:microsoft.com/office/officeart/2005/8/layout/chevron2"/>
    <dgm:cxn modelId="{B6442E3E-CD50-4312-890B-46693A55B7F5}" type="presOf" srcId="{9D1D0A8D-18BC-4AAC-87FE-BB7D66579388}" destId="{83F8EF19-E9DB-419E-BBDC-D3C868D50B0F}" srcOrd="0" destOrd="5" presId="urn:microsoft.com/office/officeart/2005/8/layout/chevron2"/>
    <dgm:cxn modelId="{53C8D0EE-DF4F-4F27-8C81-068603EB1C69}" srcId="{955C75F3-07EC-419C-BB9A-0EFD32E6C321}" destId="{49F50DC5-5471-4C10-B026-8BBD26B9D446}" srcOrd="3" destOrd="0" parTransId="{14800ACD-4D2D-4B14-B3CC-A7D3AE7FFF8C}" sibTransId="{E14BCE51-2168-4C59-87A0-A0866AB5C70E}"/>
    <dgm:cxn modelId="{44826A87-5AB8-4AD2-83D9-4AF86A36FA55}" srcId="{955C75F3-07EC-419C-BB9A-0EFD32E6C321}" destId="{5BD6DF85-B833-4417-9A11-2EE933703C73}" srcOrd="2" destOrd="0" parTransId="{2C2AFC3E-57DA-46B0-BC4D-69B3CA2FA239}" sibTransId="{AC2FF25E-2236-41B1-B4BB-9B48599EB48D}"/>
    <dgm:cxn modelId="{2456FD5E-4908-4C3F-8745-45408AF9B4CE}" srcId="{6BF2E517-8AA0-4508-B354-B99E40DAC18F}" destId="{050EE5ED-56FD-44FB-96F4-470B2D5EFE31}" srcOrd="1" destOrd="0" parTransId="{B7EC8CA8-48E8-41E8-9B29-4D32BEE90CA6}" sibTransId="{8B33D92A-3F4F-417E-AD96-6B1A7923FF3A}"/>
    <dgm:cxn modelId="{00C17AB3-ADD0-41D5-9A87-F4097FB716FE}" type="presOf" srcId="{6DCCBEED-FFCD-4763-B010-38D36A539162}" destId="{83F8EF19-E9DB-419E-BBDC-D3C868D50B0F}" srcOrd="0" destOrd="4" presId="urn:microsoft.com/office/officeart/2005/8/layout/chevron2"/>
    <dgm:cxn modelId="{DCC01708-61EF-4063-8F67-3CF6B0A6DE0F}" srcId="{955C75F3-07EC-419C-BB9A-0EFD32E6C321}" destId="{6DCCBEED-FFCD-4763-B010-38D36A539162}" srcOrd="4" destOrd="0" parTransId="{DA408A66-C6DD-4A53-A63E-01289BDB8AF9}" sibTransId="{30163BBF-9C40-456B-A779-4E3C6B655811}"/>
    <dgm:cxn modelId="{18549494-C210-4395-B426-6CA399E04C62}" type="presOf" srcId="{EA705A69-BE7D-4E7A-A9A3-4828F57A2F7C}" destId="{83F8EF19-E9DB-419E-BBDC-D3C868D50B0F}" srcOrd="0" destOrd="0" presId="urn:microsoft.com/office/officeart/2005/8/layout/chevron2"/>
    <dgm:cxn modelId="{8344B24C-4DBA-4B81-B04D-31E2386FB312}" type="presParOf" srcId="{2CA6A72B-8A86-4ECB-895B-B8C5E0180A74}" destId="{61D8D441-77CF-447E-B3D6-909ECDE9C9D6}" srcOrd="0" destOrd="0" presId="urn:microsoft.com/office/officeart/2005/8/layout/chevron2"/>
    <dgm:cxn modelId="{58744B88-323C-4430-ADD5-FAEABE9812C3}" type="presParOf" srcId="{61D8D441-77CF-447E-B3D6-909ECDE9C9D6}" destId="{62097EDE-786F-45CB-B192-5E52FE2865CE}" srcOrd="0" destOrd="0" presId="urn:microsoft.com/office/officeart/2005/8/layout/chevron2"/>
    <dgm:cxn modelId="{EF894E01-65A4-4D32-B051-7E3D7B853051}" type="presParOf" srcId="{61D8D441-77CF-447E-B3D6-909ECDE9C9D6}" destId="{83F8EF19-E9DB-419E-BBDC-D3C868D50B0F}" srcOrd="1" destOrd="0" presId="urn:microsoft.com/office/officeart/2005/8/layout/chevron2"/>
    <dgm:cxn modelId="{74927A73-C801-4BD6-96B4-4780941BA7B5}" type="presParOf" srcId="{2CA6A72B-8A86-4ECB-895B-B8C5E0180A74}" destId="{5EBA5F11-A52C-4BCD-9E80-2331DC0EBED5}" srcOrd="1" destOrd="0" presId="urn:microsoft.com/office/officeart/2005/8/layout/chevron2"/>
    <dgm:cxn modelId="{769D647A-46C5-4F32-8572-82183F517165}" type="presParOf" srcId="{2CA6A72B-8A86-4ECB-895B-B8C5E0180A74}" destId="{CA5425B5-638D-46A1-88D9-84F0AD598098}" srcOrd="2" destOrd="0" presId="urn:microsoft.com/office/officeart/2005/8/layout/chevron2"/>
    <dgm:cxn modelId="{14FDAF8F-55A4-47B8-A6BE-FA9DD693B6A0}" type="presParOf" srcId="{CA5425B5-638D-46A1-88D9-84F0AD598098}" destId="{769856B1-ACBC-4CB7-95E2-228E0CA9377E}" srcOrd="0" destOrd="0" presId="urn:microsoft.com/office/officeart/2005/8/layout/chevron2"/>
    <dgm:cxn modelId="{765A1310-639E-4924-8E63-AAF886C45171}" type="presParOf" srcId="{CA5425B5-638D-46A1-88D9-84F0AD598098}" destId="{22A359AC-948F-4C3B-AF4E-90337472136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2271FFD-A2B9-4F60-B148-E274107AA40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6439CBE-1CE6-411A-B34F-1DDE2EF145BE}">
      <dgm:prSet phldrT="[Text]"/>
      <dgm:spPr/>
      <dgm:t>
        <a:bodyPr/>
        <a:lstStyle/>
        <a:p>
          <a:r>
            <a:rPr lang="cs-CZ" dirty="0" smtClean="0"/>
            <a:t>neskloňují se</a:t>
          </a:r>
          <a:endParaRPr lang="cs-CZ" dirty="0"/>
        </a:p>
      </dgm:t>
    </dgm:pt>
    <dgm:pt modelId="{4A352493-984F-497E-8A22-CC2D954133E0}" type="parTrans" cxnId="{BF10F904-F9FE-4D7B-9185-CB85CE5D5568}">
      <dgm:prSet/>
      <dgm:spPr/>
      <dgm:t>
        <a:bodyPr/>
        <a:lstStyle/>
        <a:p>
          <a:endParaRPr lang="cs-CZ"/>
        </a:p>
      </dgm:t>
    </dgm:pt>
    <dgm:pt modelId="{725DF06B-A859-4466-A8C1-C5B4493E416E}" type="sibTrans" cxnId="{BF10F904-F9FE-4D7B-9185-CB85CE5D5568}">
      <dgm:prSet/>
      <dgm:spPr/>
      <dgm:t>
        <a:bodyPr/>
        <a:lstStyle/>
        <a:p>
          <a:endParaRPr lang="cs-CZ"/>
        </a:p>
      </dgm:t>
    </dgm:pt>
    <dgm:pt modelId="{52D036DB-F3FB-4B8C-88B9-7F0097E6B492}">
      <dgm:prSet phldrT="[Text]"/>
      <dgm:spPr/>
      <dgm:t>
        <a:bodyPr/>
        <a:lstStyle/>
        <a:p>
          <a:r>
            <a:rPr lang="cs-CZ" dirty="0" smtClean="0"/>
            <a:t>nečasují se</a:t>
          </a:r>
          <a:endParaRPr lang="cs-CZ" dirty="0"/>
        </a:p>
      </dgm:t>
    </dgm:pt>
    <dgm:pt modelId="{4021CE67-3969-4CA0-9C62-ECDA6139AD79}" type="parTrans" cxnId="{EB5D74BB-2007-4C1E-9457-1C5577FAE3C4}">
      <dgm:prSet/>
      <dgm:spPr/>
      <dgm:t>
        <a:bodyPr/>
        <a:lstStyle/>
        <a:p>
          <a:endParaRPr lang="cs-CZ"/>
        </a:p>
      </dgm:t>
    </dgm:pt>
    <dgm:pt modelId="{F627A6CA-9419-45B2-8BD8-72F19C43FFAF}" type="sibTrans" cxnId="{EB5D74BB-2007-4C1E-9457-1C5577FAE3C4}">
      <dgm:prSet/>
      <dgm:spPr/>
      <dgm:t>
        <a:bodyPr/>
        <a:lstStyle/>
        <a:p>
          <a:endParaRPr lang="cs-CZ"/>
        </a:p>
      </dgm:t>
    </dgm:pt>
    <dgm:pt modelId="{9A5C3590-7C6A-4AE3-9E28-556E8661A9C4}">
      <dgm:prSet phldrT="[Text]"/>
      <dgm:spPr/>
      <dgm:t>
        <a:bodyPr/>
        <a:lstStyle/>
        <a:p>
          <a:r>
            <a:rPr lang="cs-CZ" dirty="0" smtClean="0"/>
            <a:t>nemění svůj tvar</a:t>
          </a:r>
          <a:endParaRPr lang="cs-CZ" dirty="0"/>
        </a:p>
      </dgm:t>
    </dgm:pt>
    <dgm:pt modelId="{296E9150-F249-4FB1-989C-35BF9B341607}" type="parTrans" cxnId="{0F65A979-931D-4B67-BD20-ED8E634587B3}">
      <dgm:prSet/>
      <dgm:spPr/>
      <dgm:t>
        <a:bodyPr/>
        <a:lstStyle/>
        <a:p>
          <a:endParaRPr lang="cs-CZ"/>
        </a:p>
      </dgm:t>
    </dgm:pt>
    <dgm:pt modelId="{64BB8AC5-E1E0-4645-9EFE-A0CD8AB8129E}" type="sibTrans" cxnId="{0F65A979-931D-4B67-BD20-ED8E634587B3}">
      <dgm:prSet/>
      <dgm:spPr/>
      <dgm:t>
        <a:bodyPr/>
        <a:lstStyle/>
        <a:p>
          <a:endParaRPr lang="cs-CZ"/>
        </a:p>
      </dgm:t>
    </dgm:pt>
    <dgm:pt modelId="{7DD63842-D7DD-4323-A845-70E607A05473}" type="pres">
      <dgm:prSet presAssocID="{D2271FFD-A2B9-4F60-B148-E274107AA404}" presName="CompostProcess" presStyleCnt="0">
        <dgm:presLayoutVars>
          <dgm:dir/>
          <dgm:resizeHandles val="exact"/>
        </dgm:presLayoutVars>
      </dgm:prSet>
      <dgm:spPr/>
    </dgm:pt>
    <dgm:pt modelId="{D6CA1B37-9D54-4E53-AC63-1064B57D4D88}" type="pres">
      <dgm:prSet presAssocID="{D2271FFD-A2B9-4F60-B148-E274107AA404}" presName="arrow" presStyleLbl="bgShp" presStyleIdx="0" presStyleCnt="1"/>
      <dgm:spPr/>
    </dgm:pt>
    <dgm:pt modelId="{A0B94695-7C6D-4776-9931-79DEF41BD34E}" type="pres">
      <dgm:prSet presAssocID="{D2271FFD-A2B9-4F60-B148-E274107AA404}" presName="linearProcess" presStyleCnt="0"/>
      <dgm:spPr/>
    </dgm:pt>
    <dgm:pt modelId="{F3EF6C63-88F1-45D7-A650-10034C9C4C70}" type="pres">
      <dgm:prSet presAssocID="{86439CBE-1CE6-411A-B34F-1DDE2EF145B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BEA1BE-489C-4B9B-9D35-DF30F0549DF8}" type="pres">
      <dgm:prSet presAssocID="{725DF06B-A859-4466-A8C1-C5B4493E416E}" presName="sibTrans" presStyleCnt="0"/>
      <dgm:spPr/>
    </dgm:pt>
    <dgm:pt modelId="{D9738B25-9A21-48C4-BCF6-15D5CEA41C98}" type="pres">
      <dgm:prSet presAssocID="{52D036DB-F3FB-4B8C-88B9-7F0097E6B49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6906EA-4A75-4950-8572-98EC4CA7A861}" type="pres">
      <dgm:prSet presAssocID="{F627A6CA-9419-45B2-8BD8-72F19C43FFAF}" presName="sibTrans" presStyleCnt="0"/>
      <dgm:spPr/>
    </dgm:pt>
    <dgm:pt modelId="{6B44F7F3-4B06-4EC0-9C93-8A8092B85512}" type="pres">
      <dgm:prSet presAssocID="{9A5C3590-7C6A-4AE3-9E28-556E8661A9C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C21C200-E7E9-461B-BD72-2A9EF84C154A}" type="presOf" srcId="{D2271FFD-A2B9-4F60-B148-E274107AA404}" destId="{7DD63842-D7DD-4323-A845-70E607A05473}" srcOrd="0" destOrd="0" presId="urn:microsoft.com/office/officeart/2005/8/layout/hProcess9"/>
    <dgm:cxn modelId="{93883E5F-D28C-4366-8352-6582D7081137}" type="presOf" srcId="{86439CBE-1CE6-411A-B34F-1DDE2EF145BE}" destId="{F3EF6C63-88F1-45D7-A650-10034C9C4C70}" srcOrd="0" destOrd="0" presId="urn:microsoft.com/office/officeart/2005/8/layout/hProcess9"/>
    <dgm:cxn modelId="{BF10F904-F9FE-4D7B-9185-CB85CE5D5568}" srcId="{D2271FFD-A2B9-4F60-B148-E274107AA404}" destId="{86439CBE-1CE6-411A-B34F-1DDE2EF145BE}" srcOrd="0" destOrd="0" parTransId="{4A352493-984F-497E-8A22-CC2D954133E0}" sibTransId="{725DF06B-A859-4466-A8C1-C5B4493E416E}"/>
    <dgm:cxn modelId="{0F65A979-931D-4B67-BD20-ED8E634587B3}" srcId="{D2271FFD-A2B9-4F60-B148-E274107AA404}" destId="{9A5C3590-7C6A-4AE3-9E28-556E8661A9C4}" srcOrd="2" destOrd="0" parTransId="{296E9150-F249-4FB1-989C-35BF9B341607}" sibTransId="{64BB8AC5-E1E0-4645-9EFE-A0CD8AB8129E}"/>
    <dgm:cxn modelId="{EB5D74BB-2007-4C1E-9457-1C5577FAE3C4}" srcId="{D2271FFD-A2B9-4F60-B148-E274107AA404}" destId="{52D036DB-F3FB-4B8C-88B9-7F0097E6B492}" srcOrd="1" destOrd="0" parTransId="{4021CE67-3969-4CA0-9C62-ECDA6139AD79}" sibTransId="{F627A6CA-9419-45B2-8BD8-72F19C43FFAF}"/>
    <dgm:cxn modelId="{F8A27570-A22E-42E6-BBC4-E8B031802459}" type="presOf" srcId="{9A5C3590-7C6A-4AE3-9E28-556E8661A9C4}" destId="{6B44F7F3-4B06-4EC0-9C93-8A8092B85512}" srcOrd="0" destOrd="0" presId="urn:microsoft.com/office/officeart/2005/8/layout/hProcess9"/>
    <dgm:cxn modelId="{E08B1905-62D0-44FB-8B12-9F4BF9DD8510}" type="presOf" srcId="{52D036DB-F3FB-4B8C-88B9-7F0097E6B492}" destId="{D9738B25-9A21-48C4-BCF6-15D5CEA41C98}" srcOrd="0" destOrd="0" presId="urn:microsoft.com/office/officeart/2005/8/layout/hProcess9"/>
    <dgm:cxn modelId="{C5353E5D-6080-4631-809E-ADFDE950E01D}" type="presParOf" srcId="{7DD63842-D7DD-4323-A845-70E607A05473}" destId="{D6CA1B37-9D54-4E53-AC63-1064B57D4D88}" srcOrd="0" destOrd="0" presId="urn:microsoft.com/office/officeart/2005/8/layout/hProcess9"/>
    <dgm:cxn modelId="{D8F3E226-4C62-4582-A33C-7CB816F1744A}" type="presParOf" srcId="{7DD63842-D7DD-4323-A845-70E607A05473}" destId="{A0B94695-7C6D-4776-9931-79DEF41BD34E}" srcOrd="1" destOrd="0" presId="urn:microsoft.com/office/officeart/2005/8/layout/hProcess9"/>
    <dgm:cxn modelId="{43B94F6E-2F64-4F12-985F-59C9589097CA}" type="presParOf" srcId="{A0B94695-7C6D-4776-9931-79DEF41BD34E}" destId="{F3EF6C63-88F1-45D7-A650-10034C9C4C70}" srcOrd="0" destOrd="0" presId="urn:microsoft.com/office/officeart/2005/8/layout/hProcess9"/>
    <dgm:cxn modelId="{7180C867-4479-453F-88E1-D10A4A98046B}" type="presParOf" srcId="{A0B94695-7C6D-4776-9931-79DEF41BD34E}" destId="{2CBEA1BE-489C-4B9B-9D35-DF30F0549DF8}" srcOrd="1" destOrd="0" presId="urn:microsoft.com/office/officeart/2005/8/layout/hProcess9"/>
    <dgm:cxn modelId="{49F62331-D598-49F7-A796-DCA99C70657C}" type="presParOf" srcId="{A0B94695-7C6D-4776-9931-79DEF41BD34E}" destId="{D9738B25-9A21-48C4-BCF6-15D5CEA41C98}" srcOrd="2" destOrd="0" presId="urn:microsoft.com/office/officeart/2005/8/layout/hProcess9"/>
    <dgm:cxn modelId="{7CBB1DE7-3119-46A5-87C3-43633E72147F}" type="presParOf" srcId="{A0B94695-7C6D-4776-9931-79DEF41BD34E}" destId="{856906EA-4A75-4950-8572-98EC4CA7A861}" srcOrd="3" destOrd="0" presId="urn:microsoft.com/office/officeart/2005/8/layout/hProcess9"/>
    <dgm:cxn modelId="{9AF295E2-B02E-480D-AF78-94FD2B7B2A5D}" type="presParOf" srcId="{A0B94695-7C6D-4776-9931-79DEF41BD34E}" destId="{6B44F7F3-4B06-4EC0-9C93-8A8092B8551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94035C-B91D-4534-8FF0-65C1CF452AA3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EC9AF12-A2BA-467C-821D-524B68484EA5}">
      <dgm:prSet phldrT="[Text]"/>
      <dgm:spPr/>
      <dgm:t>
        <a:bodyPr/>
        <a:lstStyle/>
        <a:p>
          <a:r>
            <a:rPr lang="cs-CZ" dirty="0" smtClean="0"/>
            <a:t>příslovce</a:t>
          </a:r>
          <a:endParaRPr lang="cs-CZ" dirty="0"/>
        </a:p>
      </dgm:t>
    </dgm:pt>
    <dgm:pt modelId="{C88974C7-CA24-4BA2-BC38-C5C6B522B2EC}" type="parTrans" cxnId="{25F488DD-E77A-4598-9D7C-63D61228CC06}">
      <dgm:prSet/>
      <dgm:spPr/>
      <dgm:t>
        <a:bodyPr/>
        <a:lstStyle/>
        <a:p>
          <a:endParaRPr lang="cs-CZ"/>
        </a:p>
      </dgm:t>
    </dgm:pt>
    <dgm:pt modelId="{CF70E275-3208-45B9-9BE7-84E75E601EBD}" type="sibTrans" cxnId="{25F488DD-E77A-4598-9D7C-63D61228CC06}">
      <dgm:prSet/>
      <dgm:spPr/>
      <dgm:t>
        <a:bodyPr/>
        <a:lstStyle/>
        <a:p>
          <a:endParaRPr lang="cs-CZ"/>
        </a:p>
      </dgm:t>
    </dgm:pt>
    <dgm:pt modelId="{E050BA62-6183-4F98-9752-CE6D2ABF683F}">
      <dgm:prSet phldrT="[Text]"/>
      <dgm:spPr/>
      <dgm:t>
        <a:bodyPr/>
        <a:lstStyle/>
        <a:p>
          <a:r>
            <a:rPr lang="cs-CZ" dirty="0" smtClean="0"/>
            <a:t>předložky</a:t>
          </a:r>
          <a:endParaRPr lang="cs-CZ" dirty="0"/>
        </a:p>
      </dgm:t>
    </dgm:pt>
    <dgm:pt modelId="{872F3414-45FE-4590-B49D-AA25C45748ED}" type="parTrans" cxnId="{3AD217C7-C883-4F4E-A0EA-FC8E875D6A6C}">
      <dgm:prSet/>
      <dgm:spPr/>
      <dgm:t>
        <a:bodyPr/>
        <a:lstStyle/>
        <a:p>
          <a:endParaRPr lang="cs-CZ"/>
        </a:p>
      </dgm:t>
    </dgm:pt>
    <dgm:pt modelId="{62FA30D7-A8B2-4626-9616-589E82184563}" type="sibTrans" cxnId="{3AD217C7-C883-4F4E-A0EA-FC8E875D6A6C}">
      <dgm:prSet/>
      <dgm:spPr/>
      <dgm:t>
        <a:bodyPr/>
        <a:lstStyle/>
        <a:p>
          <a:endParaRPr lang="cs-CZ"/>
        </a:p>
      </dgm:t>
    </dgm:pt>
    <dgm:pt modelId="{51E9F68F-DFCD-4D2C-8202-23788A4E17A9}">
      <dgm:prSet phldrT="[Text]"/>
      <dgm:spPr/>
      <dgm:t>
        <a:bodyPr/>
        <a:lstStyle/>
        <a:p>
          <a:r>
            <a:rPr lang="cs-CZ" dirty="0" smtClean="0"/>
            <a:t>spojky</a:t>
          </a:r>
          <a:endParaRPr lang="cs-CZ" dirty="0"/>
        </a:p>
      </dgm:t>
    </dgm:pt>
    <dgm:pt modelId="{38C5D023-3345-472B-BEE6-B9B30A55B6FF}" type="parTrans" cxnId="{FDB07754-A67C-41D3-8A38-34F3A76FB35F}">
      <dgm:prSet/>
      <dgm:spPr/>
      <dgm:t>
        <a:bodyPr/>
        <a:lstStyle/>
        <a:p>
          <a:endParaRPr lang="cs-CZ"/>
        </a:p>
      </dgm:t>
    </dgm:pt>
    <dgm:pt modelId="{1808E49E-8CF6-4A74-81DB-5AC0F88F22C0}" type="sibTrans" cxnId="{FDB07754-A67C-41D3-8A38-34F3A76FB35F}">
      <dgm:prSet/>
      <dgm:spPr/>
      <dgm:t>
        <a:bodyPr/>
        <a:lstStyle/>
        <a:p>
          <a:endParaRPr lang="cs-CZ"/>
        </a:p>
      </dgm:t>
    </dgm:pt>
    <dgm:pt modelId="{06B8EE43-83A6-4265-BE11-09490EF44467}">
      <dgm:prSet phldrT="[Text]"/>
      <dgm:spPr/>
      <dgm:t>
        <a:bodyPr/>
        <a:lstStyle/>
        <a:p>
          <a:r>
            <a:rPr lang="cs-CZ" dirty="0" smtClean="0"/>
            <a:t>částice</a:t>
          </a:r>
          <a:endParaRPr lang="cs-CZ" dirty="0"/>
        </a:p>
      </dgm:t>
    </dgm:pt>
    <dgm:pt modelId="{3BFB2E38-65AA-47CB-8BED-2D11F9A103DA}" type="parTrans" cxnId="{0AE059E9-6039-4CCB-A6D6-C1B9884FF4EF}">
      <dgm:prSet/>
      <dgm:spPr/>
      <dgm:t>
        <a:bodyPr/>
        <a:lstStyle/>
        <a:p>
          <a:endParaRPr lang="cs-CZ"/>
        </a:p>
      </dgm:t>
    </dgm:pt>
    <dgm:pt modelId="{9D42488E-8131-4FC0-A044-BD05CDF8F071}" type="sibTrans" cxnId="{0AE059E9-6039-4CCB-A6D6-C1B9884FF4EF}">
      <dgm:prSet/>
      <dgm:spPr/>
      <dgm:t>
        <a:bodyPr/>
        <a:lstStyle/>
        <a:p>
          <a:endParaRPr lang="cs-CZ"/>
        </a:p>
      </dgm:t>
    </dgm:pt>
    <dgm:pt modelId="{E7C456FE-4CC7-4C81-A3BA-4750BF11B512}">
      <dgm:prSet phldrT="[Text]"/>
      <dgm:spPr/>
      <dgm:t>
        <a:bodyPr/>
        <a:lstStyle/>
        <a:p>
          <a:r>
            <a:rPr lang="cs-CZ" dirty="0" smtClean="0"/>
            <a:t>citoslovce</a:t>
          </a:r>
          <a:endParaRPr lang="cs-CZ" dirty="0"/>
        </a:p>
      </dgm:t>
    </dgm:pt>
    <dgm:pt modelId="{DB91F77F-A9F7-4D03-A62D-EB0E3EBE26FC}" type="parTrans" cxnId="{3BA3C29F-FBAC-407B-8E0C-D160AF313E7F}">
      <dgm:prSet/>
      <dgm:spPr/>
      <dgm:t>
        <a:bodyPr/>
        <a:lstStyle/>
        <a:p>
          <a:endParaRPr lang="cs-CZ"/>
        </a:p>
      </dgm:t>
    </dgm:pt>
    <dgm:pt modelId="{683B3DFF-9944-4F51-90FE-810EFDF30DC2}" type="sibTrans" cxnId="{3BA3C29F-FBAC-407B-8E0C-D160AF313E7F}">
      <dgm:prSet/>
      <dgm:spPr/>
      <dgm:t>
        <a:bodyPr/>
        <a:lstStyle/>
        <a:p>
          <a:endParaRPr lang="cs-CZ"/>
        </a:p>
      </dgm:t>
    </dgm:pt>
    <dgm:pt modelId="{B38738D2-37DC-4261-83E9-59BBA2AF6713}" type="pres">
      <dgm:prSet presAssocID="{4F94035C-B91D-4534-8FF0-65C1CF452AA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D549F09-89C2-45D5-8414-8ACC3B048C4E}" type="pres">
      <dgm:prSet presAssocID="{7EC9AF12-A2BA-467C-821D-524B68484EA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66E3F1-4ADE-438B-A0A2-C236CDD98C6A}" type="pres">
      <dgm:prSet presAssocID="{CF70E275-3208-45B9-9BE7-84E75E601EBD}" presName="sibTrans" presStyleCnt="0"/>
      <dgm:spPr/>
    </dgm:pt>
    <dgm:pt modelId="{46A65F06-A993-4636-89CE-69B114C75EAD}" type="pres">
      <dgm:prSet presAssocID="{E050BA62-6183-4F98-9752-CE6D2ABF683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3A6431-F95E-4904-B401-0CF34E8A9CCA}" type="pres">
      <dgm:prSet presAssocID="{62FA30D7-A8B2-4626-9616-589E82184563}" presName="sibTrans" presStyleCnt="0"/>
      <dgm:spPr/>
    </dgm:pt>
    <dgm:pt modelId="{C1E3EEB9-A4FF-4818-A9B3-8C2C591C2CFD}" type="pres">
      <dgm:prSet presAssocID="{51E9F68F-DFCD-4D2C-8202-23788A4E17A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E574416-F4CA-4C92-B3AF-1AD5B0391134}" type="pres">
      <dgm:prSet presAssocID="{1808E49E-8CF6-4A74-81DB-5AC0F88F22C0}" presName="sibTrans" presStyleCnt="0"/>
      <dgm:spPr/>
    </dgm:pt>
    <dgm:pt modelId="{31B13770-2F3F-4D90-8C07-4E63FB8BD8BD}" type="pres">
      <dgm:prSet presAssocID="{06B8EE43-83A6-4265-BE11-09490EF4446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28D262-4A1F-4C96-8BDD-9998C9DED42B}" type="pres">
      <dgm:prSet presAssocID="{9D42488E-8131-4FC0-A044-BD05CDF8F071}" presName="sibTrans" presStyleCnt="0"/>
      <dgm:spPr/>
    </dgm:pt>
    <dgm:pt modelId="{207AEBA2-A09F-4173-BBE8-DC8435B80BB2}" type="pres">
      <dgm:prSet presAssocID="{E7C456FE-4CC7-4C81-A3BA-4750BF11B51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8589BCE-C689-48ED-BD04-CAD54EC9BAEE}" type="presOf" srcId="{4F94035C-B91D-4534-8FF0-65C1CF452AA3}" destId="{B38738D2-37DC-4261-83E9-59BBA2AF6713}" srcOrd="0" destOrd="0" presId="urn:microsoft.com/office/officeart/2005/8/layout/default#1"/>
    <dgm:cxn modelId="{FDB07754-A67C-41D3-8A38-34F3A76FB35F}" srcId="{4F94035C-B91D-4534-8FF0-65C1CF452AA3}" destId="{51E9F68F-DFCD-4D2C-8202-23788A4E17A9}" srcOrd="2" destOrd="0" parTransId="{38C5D023-3345-472B-BEE6-B9B30A55B6FF}" sibTransId="{1808E49E-8CF6-4A74-81DB-5AC0F88F22C0}"/>
    <dgm:cxn modelId="{0AE059E9-6039-4CCB-A6D6-C1B9884FF4EF}" srcId="{4F94035C-B91D-4534-8FF0-65C1CF452AA3}" destId="{06B8EE43-83A6-4265-BE11-09490EF44467}" srcOrd="3" destOrd="0" parTransId="{3BFB2E38-65AA-47CB-8BED-2D11F9A103DA}" sibTransId="{9D42488E-8131-4FC0-A044-BD05CDF8F071}"/>
    <dgm:cxn modelId="{36141B7C-CB86-4C53-A61F-6BFD55D234AB}" type="presOf" srcId="{E7C456FE-4CC7-4C81-A3BA-4750BF11B512}" destId="{207AEBA2-A09F-4173-BBE8-DC8435B80BB2}" srcOrd="0" destOrd="0" presId="urn:microsoft.com/office/officeart/2005/8/layout/default#1"/>
    <dgm:cxn modelId="{25F488DD-E77A-4598-9D7C-63D61228CC06}" srcId="{4F94035C-B91D-4534-8FF0-65C1CF452AA3}" destId="{7EC9AF12-A2BA-467C-821D-524B68484EA5}" srcOrd="0" destOrd="0" parTransId="{C88974C7-CA24-4BA2-BC38-C5C6B522B2EC}" sibTransId="{CF70E275-3208-45B9-9BE7-84E75E601EBD}"/>
    <dgm:cxn modelId="{3BA3C29F-FBAC-407B-8E0C-D160AF313E7F}" srcId="{4F94035C-B91D-4534-8FF0-65C1CF452AA3}" destId="{E7C456FE-4CC7-4C81-A3BA-4750BF11B512}" srcOrd="4" destOrd="0" parTransId="{DB91F77F-A9F7-4D03-A62D-EB0E3EBE26FC}" sibTransId="{683B3DFF-9944-4F51-90FE-810EFDF30DC2}"/>
    <dgm:cxn modelId="{DE8C2F14-0EB0-4271-B945-7AD912E0D9A5}" type="presOf" srcId="{E050BA62-6183-4F98-9752-CE6D2ABF683F}" destId="{46A65F06-A993-4636-89CE-69B114C75EAD}" srcOrd="0" destOrd="0" presId="urn:microsoft.com/office/officeart/2005/8/layout/default#1"/>
    <dgm:cxn modelId="{DDE18721-E813-4BF3-A496-6413AA5C6F44}" type="presOf" srcId="{51E9F68F-DFCD-4D2C-8202-23788A4E17A9}" destId="{C1E3EEB9-A4FF-4818-A9B3-8C2C591C2CFD}" srcOrd="0" destOrd="0" presId="urn:microsoft.com/office/officeart/2005/8/layout/default#1"/>
    <dgm:cxn modelId="{C9FBBA04-3A3C-4FEC-81DE-8F1F8C9DC341}" type="presOf" srcId="{7EC9AF12-A2BA-467C-821D-524B68484EA5}" destId="{8D549F09-89C2-45D5-8414-8ACC3B048C4E}" srcOrd="0" destOrd="0" presId="urn:microsoft.com/office/officeart/2005/8/layout/default#1"/>
    <dgm:cxn modelId="{B9E5F8E1-0051-4EE8-9C07-BF1B9C97854A}" type="presOf" srcId="{06B8EE43-83A6-4265-BE11-09490EF44467}" destId="{31B13770-2F3F-4D90-8C07-4E63FB8BD8BD}" srcOrd="0" destOrd="0" presId="urn:microsoft.com/office/officeart/2005/8/layout/default#1"/>
    <dgm:cxn modelId="{3AD217C7-C883-4F4E-A0EA-FC8E875D6A6C}" srcId="{4F94035C-B91D-4534-8FF0-65C1CF452AA3}" destId="{E050BA62-6183-4F98-9752-CE6D2ABF683F}" srcOrd="1" destOrd="0" parTransId="{872F3414-45FE-4590-B49D-AA25C45748ED}" sibTransId="{62FA30D7-A8B2-4626-9616-589E82184563}"/>
    <dgm:cxn modelId="{A1847712-2664-495D-AE75-E5DDEF96581A}" type="presParOf" srcId="{B38738D2-37DC-4261-83E9-59BBA2AF6713}" destId="{8D549F09-89C2-45D5-8414-8ACC3B048C4E}" srcOrd="0" destOrd="0" presId="urn:microsoft.com/office/officeart/2005/8/layout/default#1"/>
    <dgm:cxn modelId="{44291827-3E25-4324-9DCD-CB18360936B5}" type="presParOf" srcId="{B38738D2-37DC-4261-83E9-59BBA2AF6713}" destId="{A866E3F1-4ADE-438B-A0A2-C236CDD98C6A}" srcOrd="1" destOrd="0" presId="urn:microsoft.com/office/officeart/2005/8/layout/default#1"/>
    <dgm:cxn modelId="{80EC49B0-81C2-420B-997B-8DF72102E909}" type="presParOf" srcId="{B38738D2-37DC-4261-83E9-59BBA2AF6713}" destId="{46A65F06-A993-4636-89CE-69B114C75EAD}" srcOrd="2" destOrd="0" presId="urn:microsoft.com/office/officeart/2005/8/layout/default#1"/>
    <dgm:cxn modelId="{4C238446-78B5-4383-9569-9FEAFDF3D24C}" type="presParOf" srcId="{B38738D2-37DC-4261-83E9-59BBA2AF6713}" destId="{193A6431-F95E-4904-B401-0CF34E8A9CCA}" srcOrd="3" destOrd="0" presId="urn:microsoft.com/office/officeart/2005/8/layout/default#1"/>
    <dgm:cxn modelId="{2D175A24-368C-4E3B-943C-439D3BC911B7}" type="presParOf" srcId="{B38738D2-37DC-4261-83E9-59BBA2AF6713}" destId="{C1E3EEB9-A4FF-4818-A9B3-8C2C591C2CFD}" srcOrd="4" destOrd="0" presId="urn:microsoft.com/office/officeart/2005/8/layout/default#1"/>
    <dgm:cxn modelId="{7C1485BD-CCFA-4A10-81A7-CA5A3A31DBD9}" type="presParOf" srcId="{B38738D2-37DC-4261-83E9-59BBA2AF6713}" destId="{7E574416-F4CA-4C92-B3AF-1AD5B0391134}" srcOrd="5" destOrd="0" presId="urn:microsoft.com/office/officeart/2005/8/layout/default#1"/>
    <dgm:cxn modelId="{854E9DA4-5B74-4EA8-BD26-9FC985B5DA85}" type="presParOf" srcId="{B38738D2-37DC-4261-83E9-59BBA2AF6713}" destId="{31B13770-2F3F-4D90-8C07-4E63FB8BD8BD}" srcOrd="6" destOrd="0" presId="urn:microsoft.com/office/officeart/2005/8/layout/default#1"/>
    <dgm:cxn modelId="{B27B9DE7-8B01-4794-81D9-DA2B8DD45BEC}" type="presParOf" srcId="{B38738D2-37DC-4261-83E9-59BBA2AF6713}" destId="{C728D262-4A1F-4C96-8BDD-9998C9DED42B}" srcOrd="7" destOrd="0" presId="urn:microsoft.com/office/officeart/2005/8/layout/default#1"/>
    <dgm:cxn modelId="{65ACD76E-A31F-4593-AB76-EED0001DB614}" type="presParOf" srcId="{B38738D2-37DC-4261-83E9-59BBA2AF6713}" destId="{207AEBA2-A09F-4173-BBE8-DC8435B80BB2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1086C7-886B-4E8C-AF63-54A6CB428B25}">
      <dsp:nvSpPr>
        <dsp:cNvPr id="0" name=""/>
        <dsp:cNvSpPr/>
      </dsp:nvSpPr>
      <dsp:spPr>
        <a:xfrm>
          <a:off x="0" y="7852"/>
          <a:ext cx="7467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700" b="0" kern="1200" baseline="0" dirty="0" smtClean="0"/>
            <a:t>SLOVNÍ DRUHY</a:t>
          </a:r>
          <a:endParaRPr lang="cs-CZ" sz="4700" kern="1200" dirty="0"/>
        </a:p>
      </dsp:txBody>
      <dsp:txXfrm>
        <a:off x="0" y="7852"/>
        <a:ext cx="7467600" cy="11272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8BE6A1-E09E-4E77-BF11-E039F58B16E5}">
      <dsp:nvSpPr>
        <dsp:cNvPr id="0" name=""/>
        <dsp:cNvSpPr/>
      </dsp:nvSpPr>
      <dsp:spPr>
        <a:xfrm rot="5400000">
          <a:off x="-350758" y="776405"/>
          <a:ext cx="2164556" cy="14630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u="sng" kern="1200" dirty="0" smtClean="0"/>
            <a:t>skloňují se </a:t>
          </a:r>
          <a:endParaRPr lang="cs-CZ" sz="1600" kern="1200" dirty="0"/>
        </a:p>
      </dsp:txBody>
      <dsp:txXfrm rot="5400000">
        <a:off x="-350758" y="776405"/>
        <a:ext cx="2164556" cy="1463040"/>
      </dsp:txXfrm>
    </dsp:sp>
    <dsp:sp modelId="{1E080CAD-7B36-42DC-9C5F-74C6448334A8}">
      <dsp:nvSpPr>
        <dsp:cNvPr id="0" name=""/>
        <dsp:cNvSpPr/>
      </dsp:nvSpPr>
      <dsp:spPr>
        <a:xfrm rot="5400000">
          <a:off x="1487041" y="107376"/>
          <a:ext cx="2121495" cy="190674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smtClean="0"/>
            <a:t>1.p.-kdo,co </a:t>
          </a:r>
          <a:endParaRPr lang="cs-CZ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smtClean="0"/>
            <a:t>2.p.-koho,čeho</a:t>
          </a:r>
          <a:endParaRPr lang="cs-CZ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smtClean="0"/>
            <a:t>3.p.-komu,čemu</a:t>
          </a:r>
          <a:endParaRPr lang="cs-CZ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smtClean="0"/>
            <a:t>4.p.-koho,co</a:t>
          </a:r>
          <a:endParaRPr lang="cs-CZ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smtClean="0"/>
            <a:t>5.p.-oslovujeme,voláme</a:t>
          </a:r>
          <a:endParaRPr lang="cs-CZ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smtClean="0"/>
            <a:t>6.p.-o </a:t>
          </a:r>
          <a:r>
            <a:rPr lang="cs-CZ" sz="1100" kern="1200" dirty="0" err="1" smtClean="0"/>
            <a:t>kom,o</a:t>
          </a:r>
          <a:r>
            <a:rPr lang="cs-CZ" sz="1100" kern="1200" dirty="0" smtClean="0"/>
            <a:t> čem</a:t>
          </a:r>
          <a:endParaRPr lang="cs-CZ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smtClean="0"/>
            <a:t>7.p.-s </a:t>
          </a:r>
          <a:r>
            <a:rPr lang="cs-CZ" sz="1100" kern="1200" dirty="0" err="1" smtClean="0"/>
            <a:t>kým,čím</a:t>
          </a:r>
          <a:endParaRPr lang="cs-CZ" sz="1100" kern="1200" dirty="0"/>
        </a:p>
      </dsp:txBody>
      <dsp:txXfrm rot="5400000">
        <a:off x="1487041" y="107376"/>
        <a:ext cx="2121495" cy="1906743"/>
      </dsp:txXfrm>
    </dsp:sp>
    <dsp:sp modelId="{1467D5C1-CF07-4BDB-8CBA-F6C07E81991E}">
      <dsp:nvSpPr>
        <dsp:cNvPr id="0" name=""/>
        <dsp:cNvSpPr/>
      </dsp:nvSpPr>
      <dsp:spPr>
        <a:xfrm rot="5400000">
          <a:off x="-350758" y="2676783"/>
          <a:ext cx="2164556" cy="14630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mění svůj tvar podle pádu a čísla</a:t>
          </a:r>
          <a:endParaRPr lang="cs-CZ" sz="1600" kern="1200" dirty="0"/>
        </a:p>
      </dsp:txBody>
      <dsp:txXfrm rot="5400000">
        <a:off x="-350758" y="2676783"/>
        <a:ext cx="2164556" cy="1463040"/>
      </dsp:txXfrm>
    </dsp:sp>
    <dsp:sp modelId="{7132262E-7B8C-42D1-B892-D0D49FC1F4B3}">
      <dsp:nvSpPr>
        <dsp:cNvPr id="0" name=""/>
        <dsp:cNvSpPr/>
      </dsp:nvSpPr>
      <dsp:spPr>
        <a:xfrm rot="5400000">
          <a:off x="1843801" y="1945263"/>
          <a:ext cx="1433036" cy="21945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smtClean="0"/>
            <a:t>podstatná jména</a:t>
          </a:r>
          <a:endParaRPr lang="cs-CZ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smtClean="0"/>
            <a:t>přídavná jména</a:t>
          </a:r>
          <a:endParaRPr lang="cs-CZ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smtClean="0"/>
            <a:t>zájmena</a:t>
          </a:r>
          <a:endParaRPr lang="cs-CZ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100" kern="1200" dirty="0" smtClean="0"/>
            <a:t>číslovky</a:t>
          </a:r>
          <a:endParaRPr lang="cs-CZ" sz="1100" kern="1200" dirty="0"/>
        </a:p>
      </dsp:txBody>
      <dsp:txXfrm rot="5400000">
        <a:off x="1843801" y="1945263"/>
        <a:ext cx="1433036" cy="219455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097EDE-786F-45CB-B192-5E52FE2865CE}">
      <dsp:nvSpPr>
        <dsp:cNvPr id="0" name=""/>
        <dsp:cNvSpPr/>
      </dsp:nvSpPr>
      <dsp:spPr>
        <a:xfrm rot="5400000">
          <a:off x="-483631" y="487634"/>
          <a:ext cx="2430303" cy="14630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u="sng" kern="1200" dirty="0" smtClean="0"/>
            <a:t>časují se </a:t>
          </a:r>
          <a:endParaRPr lang="cs-CZ" sz="1900" u="sng" kern="1200" dirty="0"/>
        </a:p>
      </dsp:txBody>
      <dsp:txXfrm rot="5400000">
        <a:off x="-483631" y="487634"/>
        <a:ext cx="2430303" cy="1463040"/>
      </dsp:txXfrm>
    </dsp:sp>
    <dsp:sp modelId="{83F8EF19-E9DB-419E-BBDC-D3C868D50B0F}">
      <dsp:nvSpPr>
        <dsp:cNvPr id="0" name=""/>
        <dsp:cNvSpPr/>
      </dsp:nvSpPr>
      <dsp:spPr>
        <a:xfrm rot="5400000">
          <a:off x="1710928" y="-243885"/>
          <a:ext cx="1698783" cy="21945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u="none" kern="1200" dirty="0" smtClean="0"/>
            <a:t>         </a:t>
          </a:r>
          <a:r>
            <a:rPr lang="cs-CZ" sz="1600" u="sng" kern="1200" dirty="0" smtClean="0"/>
            <a:t>č.j</a:t>
          </a:r>
          <a:r>
            <a:rPr lang="cs-CZ" sz="1600" u="none" kern="1200" dirty="0" smtClean="0"/>
            <a:t>.       </a:t>
          </a:r>
          <a:r>
            <a:rPr lang="cs-CZ" sz="1600" u="sng" kern="1200" dirty="0" smtClean="0"/>
            <a:t>č.mn</a:t>
          </a:r>
          <a:r>
            <a:rPr lang="cs-CZ" sz="1600" u="none" kern="1200" dirty="0" smtClean="0"/>
            <a:t>.</a:t>
          </a:r>
          <a:endParaRPr lang="cs-CZ" sz="1600" u="none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u="none" kern="1200" dirty="0" smtClean="0"/>
            <a:t>1.os. já         my</a:t>
          </a:r>
          <a:endParaRPr lang="cs-CZ" sz="1600" u="none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u="none" kern="1200" dirty="0" smtClean="0"/>
            <a:t>2.os. ty         vy  </a:t>
          </a:r>
          <a:endParaRPr lang="cs-CZ" sz="1600" u="none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3.os  on        oni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        ona       ony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        ono       ona</a:t>
          </a:r>
          <a:endParaRPr lang="cs-CZ" sz="1600" kern="1200" dirty="0"/>
        </a:p>
      </dsp:txBody>
      <dsp:txXfrm rot="5400000">
        <a:off x="1710928" y="-243885"/>
        <a:ext cx="1698783" cy="2194559"/>
      </dsp:txXfrm>
    </dsp:sp>
    <dsp:sp modelId="{769856B1-ACBC-4CB7-95E2-228E0CA9377E}">
      <dsp:nvSpPr>
        <dsp:cNvPr id="0" name=""/>
        <dsp:cNvSpPr/>
      </dsp:nvSpPr>
      <dsp:spPr>
        <a:xfrm rot="5400000">
          <a:off x="-483631" y="2621325"/>
          <a:ext cx="2430303" cy="14630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mění svůj tvar podle osoby a čísla</a:t>
          </a:r>
          <a:endParaRPr lang="cs-CZ" sz="1900" kern="1200" dirty="0"/>
        </a:p>
      </dsp:txBody>
      <dsp:txXfrm rot="5400000">
        <a:off x="-483631" y="2621325"/>
        <a:ext cx="2430303" cy="1463040"/>
      </dsp:txXfrm>
    </dsp:sp>
    <dsp:sp modelId="{22A359AC-948F-4C3B-AF4E-903374721360}">
      <dsp:nvSpPr>
        <dsp:cNvPr id="0" name=""/>
        <dsp:cNvSpPr/>
      </dsp:nvSpPr>
      <dsp:spPr>
        <a:xfrm rot="5400000">
          <a:off x="1710928" y="1889805"/>
          <a:ext cx="1698783" cy="21945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500" kern="1200" dirty="0" smtClean="0"/>
            <a:t>slovesa</a:t>
          </a:r>
          <a:endParaRPr lang="cs-CZ" sz="3500" kern="1200" dirty="0"/>
        </a:p>
      </dsp:txBody>
      <dsp:txXfrm rot="5400000">
        <a:off x="1710928" y="1889805"/>
        <a:ext cx="1698783" cy="219455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CA1B37-9D54-4E53-AC63-1064B57D4D88}">
      <dsp:nvSpPr>
        <dsp:cNvPr id="0" name=""/>
        <dsp:cNvSpPr/>
      </dsp:nvSpPr>
      <dsp:spPr>
        <a:xfrm>
          <a:off x="274319" y="0"/>
          <a:ext cx="3108960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EF6C63-88F1-45D7-A650-10034C9C4C70}">
      <dsp:nvSpPr>
        <dsp:cNvPr id="0" name=""/>
        <dsp:cNvSpPr/>
      </dsp:nvSpPr>
      <dsp:spPr>
        <a:xfrm>
          <a:off x="3929" y="1371599"/>
          <a:ext cx="117729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neskloňují se</a:t>
          </a:r>
          <a:endParaRPr lang="cs-CZ" sz="1500" kern="1200" dirty="0"/>
        </a:p>
      </dsp:txBody>
      <dsp:txXfrm>
        <a:off x="3929" y="1371599"/>
        <a:ext cx="1177290" cy="1828800"/>
      </dsp:txXfrm>
    </dsp:sp>
    <dsp:sp modelId="{D9738B25-9A21-48C4-BCF6-15D5CEA41C98}">
      <dsp:nvSpPr>
        <dsp:cNvPr id="0" name=""/>
        <dsp:cNvSpPr/>
      </dsp:nvSpPr>
      <dsp:spPr>
        <a:xfrm>
          <a:off x="1240154" y="1371599"/>
          <a:ext cx="117729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nečasují se</a:t>
          </a:r>
          <a:endParaRPr lang="cs-CZ" sz="1500" kern="1200" dirty="0"/>
        </a:p>
      </dsp:txBody>
      <dsp:txXfrm>
        <a:off x="1240154" y="1371599"/>
        <a:ext cx="1177290" cy="1828800"/>
      </dsp:txXfrm>
    </dsp:sp>
    <dsp:sp modelId="{6B44F7F3-4B06-4EC0-9C93-8A8092B85512}">
      <dsp:nvSpPr>
        <dsp:cNvPr id="0" name=""/>
        <dsp:cNvSpPr/>
      </dsp:nvSpPr>
      <dsp:spPr>
        <a:xfrm>
          <a:off x="2476380" y="1371599"/>
          <a:ext cx="1177290" cy="182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nemění svůj tvar</a:t>
          </a:r>
          <a:endParaRPr lang="cs-CZ" sz="1500" kern="1200" dirty="0"/>
        </a:p>
      </dsp:txBody>
      <dsp:txXfrm>
        <a:off x="2476380" y="1371599"/>
        <a:ext cx="1177290" cy="18288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549F09-89C2-45D5-8414-8ACC3B048C4E}">
      <dsp:nvSpPr>
        <dsp:cNvPr id="0" name=""/>
        <dsp:cNvSpPr/>
      </dsp:nvSpPr>
      <dsp:spPr>
        <a:xfrm>
          <a:off x="446" y="544710"/>
          <a:ext cx="1741289" cy="1044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příslovce</a:t>
          </a:r>
          <a:endParaRPr lang="cs-CZ" sz="2600" kern="1200" dirty="0"/>
        </a:p>
      </dsp:txBody>
      <dsp:txXfrm>
        <a:off x="446" y="544710"/>
        <a:ext cx="1741289" cy="1044773"/>
      </dsp:txXfrm>
    </dsp:sp>
    <dsp:sp modelId="{46A65F06-A993-4636-89CE-69B114C75EAD}">
      <dsp:nvSpPr>
        <dsp:cNvPr id="0" name=""/>
        <dsp:cNvSpPr/>
      </dsp:nvSpPr>
      <dsp:spPr>
        <a:xfrm>
          <a:off x="1915864" y="544710"/>
          <a:ext cx="1741289" cy="1044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předložky</a:t>
          </a:r>
          <a:endParaRPr lang="cs-CZ" sz="2600" kern="1200" dirty="0"/>
        </a:p>
      </dsp:txBody>
      <dsp:txXfrm>
        <a:off x="1915864" y="544710"/>
        <a:ext cx="1741289" cy="1044773"/>
      </dsp:txXfrm>
    </dsp:sp>
    <dsp:sp modelId="{C1E3EEB9-A4FF-4818-A9B3-8C2C591C2CFD}">
      <dsp:nvSpPr>
        <dsp:cNvPr id="0" name=""/>
        <dsp:cNvSpPr/>
      </dsp:nvSpPr>
      <dsp:spPr>
        <a:xfrm>
          <a:off x="446" y="1763613"/>
          <a:ext cx="1741289" cy="1044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spojky</a:t>
          </a:r>
          <a:endParaRPr lang="cs-CZ" sz="2600" kern="1200" dirty="0"/>
        </a:p>
      </dsp:txBody>
      <dsp:txXfrm>
        <a:off x="446" y="1763613"/>
        <a:ext cx="1741289" cy="1044773"/>
      </dsp:txXfrm>
    </dsp:sp>
    <dsp:sp modelId="{31B13770-2F3F-4D90-8C07-4E63FB8BD8BD}">
      <dsp:nvSpPr>
        <dsp:cNvPr id="0" name=""/>
        <dsp:cNvSpPr/>
      </dsp:nvSpPr>
      <dsp:spPr>
        <a:xfrm>
          <a:off x="1915864" y="1763613"/>
          <a:ext cx="1741289" cy="1044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částice</a:t>
          </a:r>
          <a:endParaRPr lang="cs-CZ" sz="2600" kern="1200" dirty="0"/>
        </a:p>
      </dsp:txBody>
      <dsp:txXfrm>
        <a:off x="1915864" y="1763613"/>
        <a:ext cx="1741289" cy="1044773"/>
      </dsp:txXfrm>
    </dsp:sp>
    <dsp:sp modelId="{207AEBA2-A09F-4173-BBE8-DC8435B80BB2}">
      <dsp:nvSpPr>
        <dsp:cNvPr id="0" name=""/>
        <dsp:cNvSpPr/>
      </dsp:nvSpPr>
      <dsp:spPr>
        <a:xfrm>
          <a:off x="958155" y="2982515"/>
          <a:ext cx="1741289" cy="1044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citoslovce</a:t>
          </a:r>
          <a:endParaRPr lang="cs-CZ" sz="2600" kern="1200" dirty="0"/>
        </a:p>
      </dsp:txBody>
      <dsp:txXfrm>
        <a:off x="958155" y="2982515"/>
        <a:ext cx="1741289" cy="1044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CA3A08C-8FC8-43FD-B571-A00F17BF1AB9}" type="datetimeFigureOut">
              <a:rPr lang="cs-CZ" smtClean="0"/>
              <a:pPr/>
              <a:t>26.01.2021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E560453-24E2-40F7-AC95-9288AAAD42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A08C-8FC8-43FD-B571-A00F17BF1AB9}" type="datetimeFigureOut">
              <a:rPr lang="cs-CZ" smtClean="0"/>
              <a:pPr/>
              <a:t>26.01.2021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0453-24E2-40F7-AC95-9288AAAD42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A08C-8FC8-43FD-B571-A00F17BF1AB9}" type="datetimeFigureOut">
              <a:rPr lang="cs-CZ" smtClean="0"/>
              <a:pPr/>
              <a:t>26.01.2021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0453-24E2-40F7-AC95-9288AAAD42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A3A08C-8FC8-43FD-B571-A00F17BF1AB9}" type="datetimeFigureOut">
              <a:rPr lang="cs-CZ" smtClean="0"/>
              <a:pPr/>
              <a:t>26.01.2021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560453-24E2-40F7-AC95-9288AAAD42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CA3A08C-8FC8-43FD-B571-A00F17BF1AB9}" type="datetimeFigureOut">
              <a:rPr lang="cs-CZ" smtClean="0"/>
              <a:pPr/>
              <a:t>26.01.2021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E560453-24E2-40F7-AC95-9288AAAD42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A08C-8FC8-43FD-B571-A00F17BF1AB9}" type="datetimeFigureOut">
              <a:rPr lang="cs-CZ" smtClean="0"/>
              <a:pPr/>
              <a:t>26.01.2021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0453-24E2-40F7-AC95-9288AAAD42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A08C-8FC8-43FD-B571-A00F17BF1AB9}" type="datetimeFigureOut">
              <a:rPr lang="cs-CZ" smtClean="0"/>
              <a:pPr/>
              <a:t>26.01.2021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0453-24E2-40F7-AC95-9288AAAD42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A3A08C-8FC8-43FD-B571-A00F17BF1AB9}" type="datetimeFigureOut">
              <a:rPr lang="cs-CZ" smtClean="0"/>
              <a:pPr/>
              <a:t>26.01.2021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560453-24E2-40F7-AC95-9288AAAD42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3A08C-8FC8-43FD-B571-A00F17BF1AB9}" type="datetimeFigureOut">
              <a:rPr lang="cs-CZ" smtClean="0"/>
              <a:pPr/>
              <a:t>26.01.2021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60453-24E2-40F7-AC95-9288AAAD42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A3A08C-8FC8-43FD-B571-A00F17BF1AB9}" type="datetimeFigureOut">
              <a:rPr lang="cs-CZ" smtClean="0"/>
              <a:pPr/>
              <a:t>26.01.2021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560453-24E2-40F7-AC95-9288AAAD42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A3A08C-8FC8-43FD-B571-A00F17BF1AB9}" type="datetimeFigureOut">
              <a:rPr lang="cs-CZ" smtClean="0"/>
              <a:pPr/>
              <a:t>26.01.2021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560453-24E2-40F7-AC95-9288AAAD42E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A3A08C-8FC8-43FD-B571-A00F17BF1AB9}" type="datetimeFigureOut">
              <a:rPr lang="cs-CZ" smtClean="0"/>
              <a:pPr/>
              <a:t>26.01.2021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E560453-24E2-40F7-AC95-9288AAAD42E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images.google.com/imgres?imgurl=http://www.kexik.sk/img/autobazar/predam-mini-motorky-2-takt-obsah-1157890624.jpg&amp;imgrefurl=http://www.kexik.sk/inzera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dirty="0" smtClean="0"/>
              <a:t>Slovní druhy – </a:t>
            </a:r>
            <a:r>
              <a:rPr lang="cs-CZ" u="sng" smtClean="0"/>
              <a:t>6. roč</a:t>
            </a:r>
            <a:r>
              <a:rPr lang="cs-CZ" u="sng" dirty="0" smtClean="0"/>
              <a:t>.</a:t>
            </a:r>
            <a:endParaRPr lang="cs-CZ" u="sng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         Mgr. Jablečníková J. - ZŠ Horní Slavkov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1800" dirty="0"/>
              <a:t>č</a:t>
            </a:r>
            <a:r>
              <a:rPr lang="cs-CZ" sz="1800" dirty="0" smtClean="0"/>
              <a:t>íslo šablony</a:t>
            </a:r>
          </a:p>
          <a:p>
            <a:pPr marL="0" indent="0" algn="ctr">
              <a:buNone/>
            </a:pPr>
            <a:r>
              <a:rPr lang="cs-CZ" sz="1800" dirty="0" smtClean="0"/>
              <a:t>III/2</a:t>
            </a:r>
            <a:endParaRPr lang="cs-CZ" sz="18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smtClean="0"/>
              <a:t>                    </a:t>
            </a:r>
            <a:r>
              <a:rPr lang="cs-CZ" sz="1600" smtClean="0"/>
              <a:t>VY_32_INOVACE_83_SLOVNÍ </a:t>
            </a:r>
            <a:r>
              <a:rPr lang="cs-CZ" sz="1600" dirty="0" smtClean="0"/>
              <a:t>DRUHY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869160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63136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94829"/>
            <a:ext cx="7467600" cy="1143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3212976"/>
            <a:ext cx="3657600" cy="4572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Vyjadřují děj, činnost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139952" y="2636912"/>
            <a:ext cx="3657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kočit, ležet, vypravovat, hlučet,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accent2">
                    <a:lumMod val="75000"/>
                  </a:schemeClr>
                </a:solidFill>
              </a:rPr>
              <a:t>k</a:t>
            </a:r>
            <a:r>
              <a:rPr lang="cs-CZ" sz="3200" dirty="0" smtClean="0">
                <a:solidFill>
                  <a:schemeClr val="accent2">
                    <a:lumMod val="75000"/>
                  </a:schemeClr>
                </a:solidFill>
              </a:rPr>
              <a:t>řičet</a:t>
            </a:r>
            <a:endParaRPr lang="cs-CZ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411760" y="404664"/>
            <a:ext cx="38074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SLOVESA</a:t>
            </a:r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07006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57002"/>
            <a:ext cx="7467600" cy="1143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2263374"/>
            <a:ext cx="3657600" cy="4572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Různé okolnosti dějů:</a:t>
            </a:r>
          </a:p>
          <a:p>
            <a:r>
              <a:rPr lang="cs-CZ" dirty="0"/>
              <a:t> </a:t>
            </a:r>
            <a:r>
              <a:rPr lang="cs-CZ" dirty="0" smtClean="0"/>
              <a:t> místo</a:t>
            </a:r>
          </a:p>
          <a:p>
            <a:r>
              <a:rPr lang="cs-CZ" dirty="0"/>
              <a:t> </a:t>
            </a:r>
            <a:r>
              <a:rPr lang="cs-CZ" dirty="0" smtClean="0"/>
              <a:t>  čas</a:t>
            </a:r>
          </a:p>
          <a:p>
            <a:r>
              <a:rPr lang="cs-CZ" dirty="0"/>
              <a:t> </a:t>
            </a:r>
            <a:r>
              <a:rPr lang="cs-CZ" dirty="0" smtClean="0"/>
              <a:t>  způsob</a:t>
            </a:r>
          </a:p>
          <a:p>
            <a:r>
              <a:rPr lang="cs-CZ" dirty="0"/>
              <a:t> </a:t>
            </a:r>
            <a:r>
              <a:rPr lang="cs-CZ" dirty="0" smtClean="0"/>
              <a:t>  míra</a:t>
            </a:r>
          </a:p>
          <a:p>
            <a:r>
              <a:rPr lang="cs-CZ" dirty="0"/>
              <a:t> </a:t>
            </a:r>
            <a:r>
              <a:rPr lang="cs-CZ" dirty="0" smtClean="0"/>
              <a:t>  příčina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326210" y="2708920"/>
            <a:ext cx="3657600" cy="4572000"/>
          </a:xfrm>
        </p:spPr>
        <p:txBody>
          <a:bodyPr/>
          <a:lstStyle/>
          <a:p>
            <a:r>
              <a:rPr lang="cs-CZ" dirty="0" smtClean="0"/>
              <a:t>  </a:t>
            </a:r>
            <a:r>
              <a:rPr lang="cs-CZ" dirty="0" smtClean="0">
                <a:solidFill>
                  <a:srgbClr val="C00000"/>
                </a:solidFill>
              </a:rPr>
              <a:t>tam, tady, kde</a:t>
            </a:r>
          </a:p>
          <a:p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 ráno, brzy, hned</a:t>
            </a:r>
          </a:p>
          <a:p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 dobře, zle, lépe</a:t>
            </a:r>
          </a:p>
          <a:p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 hodně, velmi</a:t>
            </a:r>
          </a:p>
          <a:p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 proto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79712" y="476672"/>
            <a:ext cx="47115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PŘÍSLOVCE</a:t>
            </a:r>
            <a:endParaRPr lang="cs-CZ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595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2564904"/>
            <a:ext cx="3657600" cy="4572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Bližší okolnosti dějů jako příslovce, ale pouze ve spojení s pádem jména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355976" y="2420888"/>
            <a:ext cx="3657600" cy="4572000"/>
          </a:xfrm>
        </p:spPr>
        <p:txBody>
          <a:bodyPr/>
          <a:lstStyle/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na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/>
              <a:t>hřišti</a:t>
            </a:r>
          </a:p>
          <a:p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do</a:t>
            </a:r>
            <a:r>
              <a:rPr lang="cs-CZ" dirty="0" smtClean="0"/>
              <a:t> divadla</a:t>
            </a:r>
          </a:p>
          <a:p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okolo</a:t>
            </a:r>
            <a:r>
              <a:rPr lang="cs-CZ" dirty="0" smtClean="0"/>
              <a:t> nás</a:t>
            </a:r>
          </a:p>
          <a:p>
            <a:r>
              <a:rPr lang="cs-CZ" dirty="0"/>
              <a:t> </a:t>
            </a:r>
            <a:r>
              <a:rPr lang="cs-CZ" dirty="0" smtClean="0"/>
              <a:t> odjeli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před</a:t>
            </a:r>
            <a:r>
              <a:rPr lang="cs-CZ" dirty="0" smtClean="0"/>
              <a:t> týdnem</a:t>
            </a:r>
          </a:p>
          <a:p>
            <a:r>
              <a:rPr lang="cs-CZ" dirty="0"/>
              <a:t> </a:t>
            </a:r>
            <a:r>
              <a:rPr lang="cs-CZ" dirty="0" smtClean="0"/>
              <a:t> seděli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vedle</a:t>
            </a:r>
            <a:r>
              <a:rPr lang="cs-CZ" dirty="0" smtClean="0"/>
              <a:t> něho</a:t>
            </a:r>
          </a:p>
          <a:p>
            <a:endParaRPr lang="cs-CZ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081576" y="476672"/>
            <a:ext cx="49808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PŘEDLOŽKY</a:t>
            </a:r>
            <a:endParaRPr lang="cs-CZ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2808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rdce 8"/>
          <p:cNvSpPr/>
          <p:nvPr/>
        </p:nvSpPr>
        <p:spPr>
          <a:xfrm>
            <a:off x="3049349" y="2366590"/>
            <a:ext cx="1680131" cy="1176379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71610" y="476672"/>
            <a:ext cx="444063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72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66FFFF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SPOJKY</a:t>
            </a:r>
            <a:endParaRPr lang="cs-CZ" sz="72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66FFFF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 maminka </a:t>
            </a:r>
            <a:r>
              <a:rPr lang="cs-CZ" dirty="0" smtClean="0">
                <a:solidFill>
                  <a:srgbClr val="66FFFF"/>
                </a:solidFill>
              </a:rPr>
              <a:t>a</a:t>
            </a:r>
            <a:r>
              <a:rPr lang="cs-CZ" dirty="0" smtClean="0"/>
              <a:t> tatínek</a:t>
            </a:r>
          </a:p>
          <a:p>
            <a:r>
              <a:rPr lang="cs-CZ" dirty="0"/>
              <a:t> </a:t>
            </a:r>
            <a:r>
              <a:rPr lang="cs-CZ" dirty="0" smtClean="0"/>
              <a:t>jablko </a:t>
            </a:r>
            <a:r>
              <a:rPr lang="cs-CZ" dirty="0" smtClean="0">
                <a:solidFill>
                  <a:srgbClr val="66FFFF"/>
                </a:solidFill>
              </a:rPr>
              <a:t>nebo</a:t>
            </a:r>
            <a:r>
              <a:rPr lang="cs-CZ" dirty="0" smtClean="0"/>
              <a:t> hruška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Přijdu,</a:t>
            </a:r>
            <a:r>
              <a:rPr lang="cs-CZ" dirty="0" smtClean="0">
                <a:solidFill>
                  <a:srgbClr val="66FFFF"/>
                </a:solidFill>
              </a:rPr>
              <a:t> ale </a:t>
            </a:r>
            <a:r>
              <a:rPr lang="cs-CZ" dirty="0" smtClean="0"/>
              <a:t>nepočítej  se mnou. </a:t>
            </a:r>
          </a:p>
          <a:p>
            <a:r>
              <a:rPr lang="cs-CZ" dirty="0"/>
              <a:t> </a:t>
            </a:r>
            <a:r>
              <a:rPr lang="cs-CZ" dirty="0" smtClean="0"/>
              <a:t> Odešel, </a:t>
            </a:r>
            <a:r>
              <a:rPr lang="cs-CZ" dirty="0" smtClean="0">
                <a:solidFill>
                  <a:srgbClr val="66FFFF"/>
                </a:solidFill>
              </a:rPr>
              <a:t>protože</a:t>
            </a:r>
            <a:r>
              <a:rPr lang="cs-CZ" dirty="0" smtClean="0"/>
              <a:t> ho rodiče volali.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5350" y="3717032"/>
            <a:ext cx="2451100" cy="240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53802" y="2304403"/>
            <a:ext cx="3657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800" dirty="0" smtClean="0"/>
              <a:t>Spojují slova nebo věty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xmlns="" val="1633430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cs-CZ" sz="2800" u="sng" dirty="0"/>
              <a:t>č</a:t>
            </a:r>
            <a:r>
              <a:rPr lang="cs-CZ" sz="2800" u="sng" dirty="0" smtClean="0"/>
              <a:t>ástice</a:t>
            </a:r>
          </a:p>
          <a:p>
            <a:endParaRPr lang="cs-CZ" u="sng" dirty="0"/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endParaRPr lang="cs-CZ" u="sng" dirty="0"/>
          </a:p>
          <a:p>
            <a:r>
              <a:rPr lang="cs-CZ" sz="2800" u="sng" dirty="0" smtClean="0"/>
              <a:t>citoslovce</a:t>
            </a:r>
            <a:endParaRPr lang="cs-CZ" sz="2800" u="sng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cs-CZ" dirty="0">
                <a:solidFill>
                  <a:srgbClr val="FC4526"/>
                </a:solidFill>
              </a:rPr>
              <a:t>u</a:t>
            </a:r>
            <a:r>
              <a:rPr lang="cs-CZ" dirty="0" smtClean="0">
                <a:solidFill>
                  <a:srgbClr val="FC4526"/>
                </a:solidFill>
              </a:rPr>
              <a:t>vozují věty a naznačují jejich druh</a:t>
            </a:r>
          </a:p>
          <a:p>
            <a:pPr marL="0" indent="0">
              <a:buNone/>
            </a:pPr>
            <a:r>
              <a:rPr lang="cs-CZ" dirty="0" smtClean="0"/>
              <a:t>  (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je to tady!)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>
                <a:solidFill>
                  <a:srgbClr val="00B050"/>
                </a:solidFill>
              </a:rPr>
              <a:t>n</a:t>
            </a:r>
            <a:r>
              <a:rPr lang="cs-CZ" dirty="0" smtClean="0">
                <a:solidFill>
                  <a:srgbClr val="00B050"/>
                </a:solidFill>
              </a:rPr>
              <a:t>álady a city mluvčího nebo označují hlasy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smtClean="0">
                <a:solidFill>
                  <a:srgbClr val="00B050"/>
                </a:solidFill>
              </a:rPr>
              <a:t>   a zvuky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(</a:t>
            </a:r>
            <a:r>
              <a:rPr lang="cs-CZ" dirty="0" smtClean="0">
                <a:solidFill>
                  <a:srgbClr val="00B050"/>
                </a:solidFill>
              </a:rPr>
              <a:t>bum, frrr, haf</a:t>
            </a:r>
            <a:r>
              <a:rPr lang="cs-CZ" dirty="0" smtClean="0"/>
              <a:t>)</a:t>
            </a:r>
          </a:p>
        </p:txBody>
      </p:sp>
      <p:sp>
        <p:nvSpPr>
          <p:cNvPr id="5" name="Obdélník 4"/>
          <p:cNvSpPr/>
          <p:nvPr/>
        </p:nvSpPr>
        <p:spPr>
          <a:xfrm>
            <a:off x="-95101" y="548680"/>
            <a:ext cx="9225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ČÁSTICE ,CITOSLOVCE</a:t>
            </a:r>
            <a:endParaRPr lang="cs-CZ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25632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4873752"/>
          </a:xfrm>
        </p:spPr>
        <p:txBody>
          <a:bodyPr>
            <a:normAutofit/>
          </a:bodyPr>
          <a:lstStyle/>
          <a:p>
            <a:endParaRPr lang="cs-CZ" dirty="0" smtClean="0">
              <a:hlinkClick r:id="rId2"/>
            </a:endParaRPr>
          </a:p>
          <a:p>
            <a:pPr marL="0" indent="0" algn="ctr">
              <a:buNone/>
            </a:pPr>
            <a:r>
              <a:rPr lang="cs-CZ" dirty="0" smtClean="0">
                <a:hlinkClick r:id="rId2"/>
              </a:rPr>
              <a:t>     POUŽITÉ OBRÁZKY</a:t>
            </a:r>
            <a:endParaRPr lang="cs-CZ" dirty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r>
              <a:rPr lang="cs-CZ" sz="1600" dirty="0" smtClean="0">
                <a:hlinkClick r:id="rId2"/>
              </a:rPr>
              <a:t>http</a:t>
            </a:r>
            <a:r>
              <a:rPr lang="cs-CZ" sz="1600" dirty="0">
                <a:hlinkClick r:id="rId2"/>
              </a:rPr>
              <a:t>://images.google.com/imgres?imgurl=http://www.kexik.sk/img/autobazar/predam-mini-motorky-2-takt-obsah-1157890624.jpg&amp;imgrefurl=http://www.kexik.sk/inzerat</a:t>
            </a:r>
            <a:r>
              <a:rPr lang="cs-CZ" sz="1600" dirty="0" smtClean="0">
                <a:hlinkClick r:id="rId2"/>
              </a:rPr>
              <a:t>/</a:t>
            </a:r>
            <a:endParaRPr lang="cs-CZ" sz="1600" dirty="0" smtClean="0"/>
          </a:p>
          <a:p>
            <a:endParaRPr lang="cs-CZ" sz="1600" dirty="0" smtClean="0">
              <a:hlinkClick r:id="rId2"/>
            </a:endParaRPr>
          </a:p>
          <a:p>
            <a:endParaRPr lang="cs-CZ" sz="1600" dirty="0">
              <a:hlinkClick r:id="rId2"/>
            </a:endParaRPr>
          </a:p>
          <a:p>
            <a:r>
              <a:rPr lang="cs-CZ" sz="1600" dirty="0" smtClean="0">
                <a:hlinkClick r:id="rId2"/>
              </a:rPr>
              <a:t>http</a:t>
            </a:r>
            <a:r>
              <a:rPr lang="cs-CZ" sz="1600" dirty="0">
                <a:hlinkClick r:id="rId2"/>
              </a:rPr>
              <a:t>://images.google.com/imgres?imgurl=http://www.kexik.sk/img/autobazar/predam-mini-motorky-2-takt-obsah-1157890624.jpg&amp;imgrefurl=http://www.kexik.sk/inzerat</a:t>
            </a:r>
            <a:r>
              <a:rPr lang="cs-CZ" sz="1600" dirty="0" smtClean="0">
                <a:hlinkClick r:id="rId2"/>
              </a:rPr>
              <a:t>/</a:t>
            </a:r>
            <a:endParaRPr lang="cs-CZ" sz="16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7381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759251579"/>
              </p:ext>
            </p:extLst>
          </p:nvPr>
        </p:nvGraphicFramePr>
        <p:xfrm>
          <a:off x="827584" y="1628800"/>
          <a:ext cx="7467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127595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2152215"/>
              </p:ext>
            </p:extLst>
          </p:nvPr>
        </p:nvGraphicFramePr>
        <p:xfrm>
          <a:off x="1524000" y="1397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SLOVA OHEBNÁ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SLOVA NEOHEBNÁ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cs-CZ" sz="1800" dirty="0" smtClean="0"/>
                        <a:t>podstatná</a:t>
                      </a:r>
                      <a:r>
                        <a:rPr lang="cs-CZ" sz="1800" baseline="0" dirty="0" smtClean="0"/>
                        <a:t> jména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cs-CZ" dirty="0" smtClean="0"/>
                        <a:t>příslovce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cs-CZ" dirty="0" smtClean="0"/>
                        <a:t>přídavná jména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cs-CZ" dirty="0" smtClean="0"/>
                        <a:t>předložky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cs-CZ" dirty="0" smtClean="0"/>
                        <a:t>zájmena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cs-CZ" dirty="0" smtClean="0"/>
                        <a:t>spojky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cs-CZ" dirty="0" smtClean="0"/>
                        <a:t>číslovky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cs-CZ" dirty="0" smtClean="0"/>
                        <a:t>částice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v"/>
                      </a:pPr>
                      <a:r>
                        <a:rPr lang="cs-CZ" dirty="0" smtClean="0"/>
                        <a:t>slovesa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cs-CZ" dirty="0" smtClean="0"/>
                        <a:t>citoslovce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36092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/>
          <a:lstStyle/>
          <a:p>
            <a:pPr algn="ctr"/>
            <a:r>
              <a:rPr lang="cs-CZ" dirty="0" smtClean="0"/>
              <a:t>ohebná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68235925"/>
              </p:ext>
            </p:extLst>
          </p:nvPr>
        </p:nvGraphicFramePr>
        <p:xfrm>
          <a:off x="457200" y="1600200"/>
          <a:ext cx="3657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1038289682"/>
              </p:ext>
            </p:extLst>
          </p:nvPr>
        </p:nvGraphicFramePr>
        <p:xfrm>
          <a:off x="4270248" y="1600200"/>
          <a:ext cx="3657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4132125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neohebná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514503828"/>
              </p:ext>
            </p:extLst>
          </p:nvPr>
        </p:nvGraphicFramePr>
        <p:xfrm>
          <a:off x="457200" y="1600200"/>
          <a:ext cx="3657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Zástupný symbol pro obsah 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757790626"/>
              </p:ext>
            </p:extLst>
          </p:nvPr>
        </p:nvGraphicFramePr>
        <p:xfrm>
          <a:off x="4270248" y="1600200"/>
          <a:ext cx="3657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582101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411760" y="1657594"/>
            <a:ext cx="6172200" cy="2053590"/>
          </a:xfrm>
        </p:spPr>
        <p:txBody>
          <a:bodyPr/>
          <a:lstStyle/>
          <a:p>
            <a:r>
              <a:rPr lang="cs-CZ" sz="3600" u="sng" dirty="0" smtClean="0"/>
              <a:t>Podstatná jména  </a:t>
            </a:r>
            <a:r>
              <a:rPr lang="cs-CZ" dirty="0" smtClean="0"/>
              <a:t>=  </a:t>
            </a:r>
            <a:r>
              <a:rPr lang="cs-CZ" sz="1800" dirty="0" smtClean="0"/>
              <a:t>názvy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2267744" y="3717032"/>
            <a:ext cx="6190456" cy="2664718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accent1"/>
                </a:solidFill>
              </a:rPr>
              <a:t>o</a:t>
            </a:r>
            <a:r>
              <a:rPr lang="cs-CZ" sz="2800" dirty="0" smtClean="0">
                <a:solidFill>
                  <a:schemeClr val="accent1"/>
                </a:solidFill>
              </a:rPr>
              <a:t>sob - dívka  </a:t>
            </a:r>
          </a:p>
          <a:p>
            <a:r>
              <a:rPr lang="cs-CZ" sz="2800" dirty="0">
                <a:solidFill>
                  <a:srgbClr val="92D050"/>
                </a:solidFill>
              </a:rPr>
              <a:t>z</a:t>
            </a:r>
            <a:r>
              <a:rPr lang="cs-CZ" sz="2800" dirty="0" smtClean="0">
                <a:solidFill>
                  <a:srgbClr val="92D050"/>
                </a:solidFill>
              </a:rPr>
              <a:t>vířat - liška</a:t>
            </a:r>
            <a:r>
              <a:rPr lang="cs-CZ" sz="2800" dirty="0" smtClean="0">
                <a:solidFill>
                  <a:schemeClr val="accent1"/>
                </a:solidFill>
              </a:rPr>
              <a:t>   </a:t>
            </a:r>
          </a:p>
          <a:p>
            <a:r>
              <a:rPr lang="cs-CZ" sz="2800" dirty="0" smtClean="0">
                <a:solidFill>
                  <a:schemeClr val="tx1">
                    <a:lumMod val="85000"/>
                  </a:schemeClr>
                </a:solidFill>
              </a:rPr>
              <a:t>věcí – hůl</a:t>
            </a:r>
          </a:p>
          <a:p>
            <a:r>
              <a:rPr lang="cs-CZ" sz="2800" dirty="0" smtClean="0">
                <a:solidFill>
                  <a:srgbClr val="FFFF00"/>
                </a:solidFill>
              </a:rPr>
              <a:t>vlastností – chytrost</a:t>
            </a:r>
          </a:p>
          <a:p>
            <a:r>
              <a:rPr lang="cs-CZ" sz="2800" dirty="0" smtClean="0">
                <a:solidFill>
                  <a:schemeClr val="tx1">
                    <a:lumMod val="95000"/>
                  </a:schemeClr>
                </a:solidFill>
              </a:rPr>
              <a:t>dějů - počítání</a:t>
            </a:r>
          </a:p>
          <a:p>
            <a:endParaRPr lang="cs-CZ" sz="2800" dirty="0">
              <a:solidFill>
                <a:srgbClr val="92D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24390"/>
            <a:ext cx="3744416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481158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PŘÍDAVNÁ JMÉNA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cs-CZ" u="sng" dirty="0"/>
              <a:t> </a:t>
            </a:r>
            <a:r>
              <a:rPr lang="cs-CZ" sz="1800" u="sng" dirty="0" smtClean="0"/>
              <a:t>VLASTNOSTI</a:t>
            </a:r>
            <a:endParaRPr lang="cs-CZ" sz="1800" u="sng" dirty="0"/>
          </a:p>
          <a:p>
            <a:pPr>
              <a:buFont typeface="Arial" pitchFamily="34" charset="0"/>
              <a:buChar char="•"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osob</a:t>
            </a:r>
          </a:p>
          <a:p>
            <a:pPr>
              <a:buFont typeface="Arial" pitchFamily="34" charset="0"/>
              <a:buChar char="•"/>
            </a:pPr>
            <a:endParaRPr lang="cs-CZ" sz="1800" dirty="0"/>
          </a:p>
          <a:p>
            <a:pPr>
              <a:buFont typeface="Arial" pitchFamily="34" charset="0"/>
              <a:buChar char="•"/>
            </a:pPr>
            <a:endParaRPr lang="cs-CZ" sz="1800" dirty="0" smtClean="0"/>
          </a:p>
          <a:p>
            <a:pPr>
              <a:buFont typeface="Arial" pitchFamily="34" charset="0"/>
              <a:buChar char="•"/>
            </a:pP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z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vířat</a:t>
            </a:r>
          </a:p>
          <a:p>
            <a:pPr>
              <a:buFont typeface="Arial" pitchFamily="34" charset="0"/>
              <a:buChar char="•"/>
            </a:pPr>
            <a:endParaRPr lang="cs-CZ" sz="1800" dirty="0"/>
          </a:p>
          <a:p>
            <a:pPr>
              <a:buFont typeface="Arial" pitchFamily="34" charset="0"/>
              <a:buChar char="•"/>
            </a:pPr>
            <a:endParaRPr lang="cs-CZ" sz="1800" dirty="0" smtClean="0"/>
          </a:p>
          <a:p>
            <a:pPr>
              <a:buFont typeface="Arial" pitchFamily="34" charset="0"/>
              <a:buChar char="•"/>
            </a:pP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ěcí</a:t>
            </a:r>
          </a:p>
          <a:p>
            <a:pPr>
              <a:buFont typeface="Arial" pitchFamily="34" charset="0"/>
              <a:buChar char="•"/>
            </a:pPr>
            <a:endParaRPr lang="cs-CZ" sz="1800" dirty="0"/>
          </a:p>
          <a:p>
            <a:pPr>
              <a:buFont typeface="Arial" pitchFamily="34" charset="0"/>
              <a:buChar char="•"/>
            </a:pPr>
            <a:endParaRPr lang="cs-CZ" sz="1800" dirty="0" smtClean="0"/>
          </a:p>
          <a:p>
            <a:pPr>
              <a:buFont typeface="Arial" pitchFamily="34" charset="0"/>
              <a:buChar char="•"/>
            </a:pPr>
            <a:r>
              <a:rPr lang="cs-CZ" sz="3200" dirty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</a:rPr>
              <a:t>evů </a:t>
            </a:r>
            <a:endParaRPr lang="cs-CZ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2"/>
          </p:nvPr>
        </p:nvSpPr>
        <p:spPr>
          <a:xfrm>
            <a:off x="4211960" y="1700808"/>
            <a:ext cx="36576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alý </a:t>
            </a:r>
            <a:r>
              <a:rPr lang="cs-CZ" dirty="0" smtClean="0"/>
              <a:t>chlapec</a:t>
            </a:r>
          </a:p>
          <a:p>
            <a:pPr marL="0" indent="0"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ilný </a:t>
            </a:r>
            <a:r>
              <a:rPr lang="cs-CZ" dirty="0" smtClean="0"/>
              <a:t>lev</a:t>
            </a:r>
          </a:p>
          <a:p>
            <a:pPr marL="0" indent="0"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řevěná </a:t>
            </a:r>
            <a:r>
              <a:rPr lang="cs-CZ" dirty="0" smtClean="0"/>
              <a:t>židle</a:t>
            </a:r>
          </a:p>
          <a:p>
            <a:pPr marL="0" indent="0"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ilná </a:t>
            </a:r>
            <a:r>
              <a:rPr lang="cs-CZ" dirty="0" smtClean="0"/>
              <a:t>vůle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564904"/>
            <a:ext cx="2333625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00632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143000"/>
          </a:xfrm>
        </p:spPr>
        <p:txBody>
          <a:bodyPr/>
          <a:lstStyle/>
          <a:p>
            <a:pPr algn="ctr"/>
            <a:r>
              <a:rPr lang="cs-CZ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ZÁJMENA</a:t>
            </a:r>
            <a:endParaRPr lang="cs-CZ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36576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Zastupují jména,</a:t>
            </a:r>
          </a:p>
          <a:p>
            <a:pPr marL="0" indent="0">
              <a:buNone/>
            </a:pPr>
            <a:r>
              <a:rPr lang="cs-CZ" dirty="0" smtClean="0"/>
              <a:t>    ukazují na jména,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odkazují na jména</a:t>
            </a:r>
            <a:endParaRPr lang="cs-CZ" dirty="0"/>
          </a:p>
          <a:p>
            <a:pPr>
              <a:buFont typeface="Wingdings" pitchFamily="2" charset="2"/>
              <a:buChar char="q"/>
            </a:pPr>
            <a:endParaRPr lang="cs-CZ" u="sng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355976" y="1052736"/>
            <a:ext cx="36576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4000" dirty="0">
                <a:solidFill>
                  <a:srgbClr val="FF0000"/>
                </a:solidFill>
              </a:rPr>
              <a:t>j</a:t>
            </a:r>
            <a:r>
              <a:rPr lang="cs-CZ" sz="4000" dirty="0" smtClean="0">
                <a:solidFill>
                  <a:srgbClr val="FF0000"/>
                </a:solidFill>
              </a:rPr>
              <a:t>á, on, vaše, něčí, ten,</a:t>
            </a:r>
          </a:p>
          <a:p>
            <a:pPr marL="0" indent="0">
              <a:buNone/>
            </a:pPr>
            <a:r>
              <a:rPr lang="cs-CZ" sz="4000" dirty="0">
                <a:solidFill>
                  <a:srgbClr val="FF0000"/>
                </a:solidFill>
              </a:rPr>
              <a:t>n</a:t>
            </a:r>
            <a:r>
              <a:rPr lang="cs-CZ" sz="4000" dirty="0" smtClean="0">
                <a:solidFill>
                  <a:srgbClr val="FF0000"/>
                </a:solidFill>
              </a:rPr>
              <a:t>ikdo, můj, který, čísi,</a:t>
            </a:r>
          </a:p>
          <a:p>
            <a:pPr marL="0" indent="0">
              <a:buNone/>
            </a:pPr>
            <a:r>
              <a:rPr lang="cs-CZ" sz="4000" dirty="0" smtClean="0">
                <a:solidFill>
                  <a:srgbClr val="FF0000"/>
                </a:solidFill>
              </a:rPr>
              <a:t>nic</a:t>
            </a:r>
          </a:p>
          <a:p>
            <a:pPr marL="0" indent="0">
              <a:buNone/>
            </a:pPr>
            <a:endParaRPr lang="cs-CZ" sz="40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92346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Označují počet, pořadí</a:t>
            </a:r>
          </a:p>
          <a:p>
            <a:pPr marL="0" indent="0">
              <a:buNone/>
            </a:pPr>
            <a:r>
              <a:rPr lang="cs-CZ" dirty="0"/>
              <a:t>a</a:t>
            </a:r>
            <a:r>
              <a:rPr lang="cs-CZ" dirty="0" smtClean="0"/>
              <a:t> další číselné významy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716016" y="2420888"/>
            <a:ext cx="3657600" cy="4572000"/>
          </a:xfrm>
        </p:spPr>
        <p:txBody>
          <a:bodyPr/>
          <a:lstStyle/>
          <a:p>
            <a:pPr marL="0" indent="0">
              <a:buNone/>
            </a:pPr>
            <a:r>
              <a:rPr lang="cs-CZ" sz="3600" dirty="0">
                <a:solidFill>
                  <a:schemeClr val="accent1">
                    <a:lumMod val="75000"/>
                  </a:schemeClr>
                </a:solidFill>
              </a:rPr>
              <a:t>j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edna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átý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accent1">
                    <a:lumMod val="75000"/>
                  </a:schemeClr>
                </a:solidFill>
              </a:rPr>
              <a:t>š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estery</a:t>
            </a:r>
          </a:p>
          <a:p>
            <a:pPr marL="0" indent="0">
              <a:buNone/>
            </a:pPr>
            <a:r>
              <a:rPr lang="cs-CZ" sz="3600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</a:rPr>
              <a:t>ěkolikrát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123728" y="548680"/>
            <a:ext cx="4160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ČÍSLOVKY</a:t>
            </a:r>
            <a:endParaRPr lang="cs-CZ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86935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331</TotalTime>
  <Words>378</Words>
  <Application>Microsoft Office PowerPoint</Application>
  <PresentationFormat>Předvádění na obrazovce (4:3)</PresentationFormat>
  <Paragraphs>160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Arkýř</vt:lpstr>
      <vt:lpstr>Slovní druhy – 6. roč.</vt:lpstr>
      <vt:lpstr>Snímek 2</vt:lpstr>
      <vt:lpstr>Snímek 3</vt:lpstr>
      <vt:lpstr>ohebná</vt:lpstr>
      <vt:lpstr>neohebná</vt:lpstr>
      <vt:lpstr>Podstatná jména  =  názvy</vt:lpstr>
      <vt:lpstr>PŘÍDAVNÁ JMÉNA</vt:lpstr>
      <vt:lpstr>ZÁJMENA</vt:lpstr>
      <vt:lpstr>Snímek 9</vt:lpstr>
      <vt:lpstr>Snímek 10</vt:lpstr>
      <vt:lpstr>Snímek 11</vt:lpstr>
      <vt:lpstr> </vt:lpstr>
      <vt:lpstr>Snímek 13</vt:lpstr>
      <vt:lpstr> A</vt:lpstr>
      <vt:lpstr> 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Slovní druhy</dc:title>
  <dc:creator>Jablečníková Jarmila</dc:creator>
  <cp:lastModifiedBy>Martin Seifert</cp:lastModifiedBy>
  <cp:revision>37</cp:revision>
  <dcterms:created xsi:type="dcterms:W3CDTF">2011-03-11T08:29:42Z</dcterms:created>
  <dcterms:modified xsi:type="dcterms:W3CDTF">2021-01-26T16:27:27Z</dcterms:modified>
</cp:coreProperties>
</file>