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00306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Procvičení - Ohmův zákon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Převeď:</a:t>
            </a:r>
            <a:endParaRPr lang="cs-CZ" sz="28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50 </a:t>
            </a:r>
            <a:r>
              <a:rPr lang="cs-CZ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</a:t>
            </a:r>
            <a:r>
              <a:rPr lang="cs-CZ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(A) =			</a:t>
            </a:r>
            <a:endParaRPr lang="cs-CZ" sz="28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5,6 </a:t>
            </a:r>
            <a:r>
              <a:rPr lang="cs-CZ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kV</a:t>
            </a:r>
            <a:r>
              <a:rPr lang="cs-CZ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(V) =			</a:t>
            </a:r>
            <a:endParaRPr lang="cs-CZ" sz="28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150 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Ω</a:t>
            </a:r>
            <a:r>
              <a:rPr lang="cs-CZ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(k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Ω</a:t>
            </a:r>
            <a:r>
              <a:rPr lang="cs-CZ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 =</a:t>
            </a:r>
            <a:endParaRPr lang="cs-CZ" sz="28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0,02 M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Ω</a:t>
            </a:r>
            <a:r>
              <a:rPr lang="cs-CZ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Ω</a:t>
            </a:r>
            <a:r>
              <a:rPr lang="cs-CZ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)=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835696" y="41811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0,05 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63688" y="84745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5 600 V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997460" y="128356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0,15 k</a:t>
            </a:r>
            <a:r>
              <a:rPr lang="el-GR" sz="24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Ω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231740" y="171561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20 000 </a:t>
            </a:r>
            <a:r>
              <a:rPr lang="el-GR" sz="24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Ω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267696"/>
            <a:ext cx="914400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Žárovka je připojena ke zdroji napětí 230 V. Vláknem žárovky prochází proud 230 </a:t>
            </a:r>
            <a:r>
              <a:rPr lang="cs-CZ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</a:t>
            </a:r>
            <a:r>
              <a:rPr lang="cs-CZ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Urči elektrický odpor žárovky za předpokladu, že její teplota se nemění.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0" y="3670484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U = 230 V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4102532"/>
            <a:ext cx="1835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I = 230 </a:t>
            </a:r>
            <a:r>
              <a:rPr lang="cs-CZ" sz="2800" dirty="0" err="1" smtClean="0"/>
              <a:t>mA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673932" y="4102532"/>
            <a:ext cx="154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= 0,230 A</a:t>
            </a:r>
            <a:endParaRPr lang="cs-CZ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0" y="4534580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u="sng" dirty="0" smtClean="0"/>
              <a:t>R = ? </a:t>
            </a:r>
            <a:r>
              <a:rPr lang="el-GR" sz="2800" u="sng" dirty="0" smtClean="0"/>
              <a:t>Ω</a:t>
            </a:r>
            <a:endParaRPr lang="cs-CZ" sz="2800" u="sng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4894620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 = U : I</a:t>
            </a:r>
            <a:endParaRPr lang="cs-CZ" sz="28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0" y="5326668"/>
            <a:ext cx="2915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 = 230 : 0,23</a:t>
            </a:r>
            <a:endParaRPr lang="cs-CZ" sz="28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0" y="5758716"/>
            <a:ext cx="3347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 = 1 000 </a:t>
            </a:r>
            <a:r>
              <a:rPr lang="el-GR" sz="2800" dirty="0" smtClean="0"/>
              <a:t>Ω</a:t>
            </a:r>
            <a:r>
              <a:rPr lang="cs-CZ" sz="2800" dirty="0" smtClean="0"/>
              <a:t> = 1 k</a:t>
            </a:r>
            <a:r>
              <a:rPr lang="el-GR" sz="2800" dirty="0" smtClean="0"/>
              <a:t> Ω</a:t>
            </a:r>
            <a:endParaRPr lang="cs-CZ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Odpor vlákna žárovky je 1 k</a:t>
            </a:r>
            <a:r>
              <a:rPr lang="el-GR" sz="2800" b="1" dirty="0" smtClean="0"/>
              <a:t>Ω</a:t>
            </a:r>
            <a:r>
              <a:rPr lang="cs-CZ" sz="2800" b="1" dirty="0" smtClean="0"/>
              <a:t>.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9144000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3. Svorky topného tělesa vařiče připojíme                                k elektrickému napětí 230 V. Při ustálené teplotě má topné těleso odpor 200 </a:t>
            </a:r>
            <a:r>
              <a:rPr lang="el-GR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Ω</a:t>
            </a:r>
            <a:r>
              <a:rPr lang="cs-CZ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Jaký proud prochází topným tělesem?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0" y="2210917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U = 230 V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3003005"/>
            <a:ext cx="154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u="sng" dirty="0" smtClean="0"/>
              <a:t>I = ? A</a:t>
            </a:r>
            <a:endParaRPr lang="cs-CZ" sz="2800" u="sng" dirty="0"/>
          </a:p>
        </p:txBody>
      </p:sp>
      <p:sp>
        <p:nvSpPr>
          <p:cNvPr id="8" name="TextovéPole 7"/>
          <p:cNvSpPr txBox="1"/>
          <p:nvPr/>
        </p:nvSpPr>
        <p:spPr>
          <a:xfrm>
            <a:off x="0" y="2570957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 = 200 </a:t>
            </a:r>
            <a:r>
              <a:rPr lang="el-GR" sz="2800" dirty="0" smtClean="0"/>
              <a:t>Ω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3435053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I = U : R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3867101"/>
            <a:ext cx="262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I = 230 : 200 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4299149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I = 1,15 A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0" y="501922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Topným tělesem prochází proud 1,15 A.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887681"/>
            <a:ext cx="89297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4. Mezi svorkami rezistoru je napětí 220 V. Rezistorem prochází proud 100 </a:t>
            </a:r>
            <a:r>
              <a:rPr lang="cs-CZ" sz="32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</a:t>
            </a:r>
            <a:r>
              <a:rPr lang="cs-CZ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Urči proud, který prochází rezistorem, připojíme-li ho ke svorkám zdroje napětí 60 V. Předpokládáme, že odpor rezistoru se nemění                s teplotou. </a:t>
            </a:r>
            <a:endParaRPr lang="cs-CZ" sz="3200" dirty="0" smtClean="0">
              <a:latin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2654915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U = 220 V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3014955"/>
            <a:ext cx="2177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I = 100 </a:t>
            </a:r>
            <a:r>
              <a:rPr lang="cs-CZ" sz="2800" dirty="0" err="1" smtClean="0"/>
              <a:t>mA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3447003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u="sng" dirty="0" smtClean="0"/>
              <a:t>R = ? </a:t>
            </a:r>
            <a:r>
              <a:rPr lang="el-GR" sz="2800" u="sng" dirty="0" smtClean="0"/>
              <a:t>Ω</a:t>
            </a:r>
            <a:endParaRPr lang="cs-CZ" sz="2800" u="sng" dirty="0"/>
          </a:p>
        </p:txBody>
      </p:sp>
      <p:sp>
        <p:nvSpPr>
          <p:cNvPr id="7" name="TextovéPole 6"/>
          <p:cNvSpPr txBox="1"/>
          <p:nvPr/>
        </p:nvSpPr>
        <p:spPr>
          <a:xfrm>
            <a:off x="1717304" y="3014955"/>
            <a:ext cx="154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= 0,1 A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0" y="3879051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 = U : I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4311099"/>
            <a:ext cx="269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 = 220 : 0,1 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4743147"/>
            <a:ext cx="1907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 = 2 200 </a:t>
            </a:r>
            <a:r>
              <a:rPr lang="el-GR" sz="2800" dirty="0" smtClean="0"/>
              <a:t>Ω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5247203"/>
            <a:ext cx="4211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Odpor rezistoru je 2 200 </a:t>
            </a:r>
            <a:r>
              <a:rPr lang="el-GR" sz="2800" b="1" dirty="0" smtClean="0"/>
              <a:t>Ω</a:t>
            </a:r>
            <a:r>
              <a:rPr lang="cs-CZ" sz="2800" b="1" dirty="0" smtClean="0"/>
              <a:t>.</a:t>
            </a:r>
            <a:endParaRPr lang="cs-CZ" sz="28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932040" y="2654915"/>
            <a:ext cx="1907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 = 2 200 </a:t>
            </a:r>
            <a:r>
              <a:rPr lang="el-GR" sz="2800" dirty="0" smtClean="0"/>
              <a:t>Ω</a:t>
            </a:r>
            <a:endParaRPr lang="cs-CZ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932040" y="3014955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U = 60 V</a:t>
            </a:r>
            <a:endParaRPr lang="cs-CZ" sz="2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004048" y="3374995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u="sng" dirty="0" smtClean="0"/>
              <a:t>I= ? A</a:t>
            </a:r>
            <a:endParaRPr lang="cs-CZ" sz="2800" u="sng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004048" y="3735035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I = U : R</a:t>
            </a:r>
            <a:endParaRPr lang="cs-CZ" sz="28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004048" y="4167083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I = 60 : 2 200 </a:t>
            </a:r>
            <a:endParaRPr lang="cs-CZ" sz="28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000628" y="4668859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I = 0,027 A = 27 </a:t>
            </a:r>
            <a:r>
              <a:rPr lang="cs-CZ" sz="2800" dirty="0" err="1" smtClean="0"/>
              <a:t>mA</a:t>
            </a:r>
            <a:endParaRPr lang="cs-CZ" sz="28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464859" y="5293369"/>
            <a:ext cx="46791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Rezistorem bude procházet proud 27 </a:t>
            </a:r>
            <a:r>
              <a:rPr lang="cs-CZ" sz="2800" b="1" dirty="0" err="1" smtClean="0"/>
              <a:t>mA</a:t>
            </a:r>
            <a:r>
              <a:rPr lang="cs-CZ" sz="2800" b="1" dirty="0" smtClean="0"/>
              <a:t>.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5. Vláknem žárovky o odporu 120 </a:t>
            </a:r>
            <a:r>
              <a:rPr lang="el-GR" sz="3200" dirty="0" smtClean="0"/>
              <a:t>Ω</a:t>
            </a:r>
            <a:r>
              <a:rPr lang="cs-CZ" sz="3200" dirty="0" smtClean="0"/>
              <a:t> prochází proud 0,05 A. Můžeme ke změření napětí mezi svorkami žárovky použít voltmetr s měřícím rozsahem 3V? 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3281205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u="sng" dirty="0" smtClean="0"/>
              <a:t>U = ? V</a:t>
            </a:r>
            <a:endParaRPr lang="cs-CZ" sz="2800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2417109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 = 120 </a:t>
            </a:r>
            <a:r>
              <a:rPr lang="el-GR" sz="2800" dirty="0" smtClean="0"/>
              <a:t>Ω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3713253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U = R . I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0" y="2849157"/>
            <a:ext cx="1763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I = 0,05 A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4145301"/>
            <a:ext cx="3275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U = 120 . 0,05 V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4649357"/>
            <a:ext cx="1979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U = 6 V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544144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Voltmetr s rozsahem 3 V pro toto měření použít nemůžeme.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6. Mezi svorkami rezistoru je napětí 220 V. Rezistorem prochází proud 200 mA. Urči proud, který prochází rezistorem, připojíme-li ho ke svorkám zdroje napětí 24 V. Předpokládáme, že odpor rezistoru se nemění              s teplotou.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2881337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U = 220 V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3241377"/>
            <a:ext cx="1907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I = 200 </a:t>
            </a:r>
            <a:r>
              <a:rPr lang="cs-CZ" sz="2800" dirty="0" err="1" smtClean="0"/>
              <a:t>mA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3673425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u="sng" dirty="0" smtClean="0"/>
              <a:t>R = ? </a:t>
            </a:r>
            <a:r>
              <a:rPr lang="el-GR" sz="2800" u="sng" dirty="0" smtClean="0"/>
              <a:t>Ω</a:t>
            </a:r>
            <a:endParaRPr lang="cs-CZ" sz="2800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91680" y="3251392"/>
            <a:ext cx="154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= 0,2 A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4105473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 = U : I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0" y="4537521"/>
            <a:ext cx="3239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 = 220 : 0,2 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4969569"/>
            <a:ext cx="1907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 = 1 100 </a:t>
            </a:r>
            <a:r>
              <a:rPr lang="el-GR" sz="2800" dirty="0" smtClean="0"/>
              <a:t>Ω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5473625"/>
            <a:ext cx="4283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Odpor rezistoru je 1 100 </a:t>
            </a:r>
            <a:r>
              <a:rPr lang="el-GR" sz="2800" b="1" dirty="0" smtClean="0"/>
              <a:t>Ω</a:t>
            </a:r>
            <a:r>
              <a:rPr lang="cs-CZ" sz="2800" b="1" dirty="0" smtClean="0"/>
              <a:t>.</a:t>
            </a:r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932040" y="2881337"/>
            <a:ext cx="1907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 = 1 100 </a:t>
            </a:r>
            <a:r>
              <a:rPr lang="el-GR" sz="2800" dirty="0" smtClean="0"/>
              <a:t>Ω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932040" y="3241377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U = 24 V</a:t>
            </a:r>
            <a:endParaRPr lang="cs-CZ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004048" y="3601417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u="sng" dirty="0" smtClean="0"/>
              <a:t>I= ? A</a:t>
            </a:r>
            <a:endParaRPr lang="cs-CZ" sz="2800" u="sng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004048" y="3961457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I = U : R</a:t>
            </a:r>
            <a:endParaRPr lang="cs-CZ" sz="28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004048" y="4393505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I = 24 : 1 100</a:t>
            </a:r>
            <a:endParaRPr lang="cs-CZ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004048" y="4825553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I = 0,022 A = 22 </a:t>
            </a:r>
            <a:r>
              <a:rPr lang="cs-CZ" sz="2800" dirty="0" err="1" smtClean="0"/>
              <a:t>mA</a:t>
            </a:r>
            <a:endParaRPr lang="cs-CZ" sz="28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283968" y="5473625"/>
            <a:ext cx="4860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Rezistorem bude procházet proud 22 </a:t>
            </a:r>
            <a:r>
              <a:rPr lang="cs-CZ" sz="2800" b="1" dirty="0" err="1" smtClean="0"/>
              <a:t>mA</a:t>
            </a:r>
            <a:r>
              <a:rPr lang="cs-CZ" sz="2800" b="1" dirty="0" smtClean="0"/>
              <a:t>.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459</Words>
  <Application>Microsoft Office PowerPoint</Application>
  <PresentationFormat>Předvádění na obrazovce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Alena</dc:creator>
  <cp:lastModifiedBy>Alena</cp:lastModifiedBy>
  <cp:revision>28</cp:revision>
  <dcterms:modified xsi:type="dcterms:W3CDTF">2021-04-10T12:37:15Z</dcterms:modified>
</cp:coreProperties>
</file>