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82B270-D0D4-4A97-B911-9036680FF067}" v="7" dt="2021-01-28T15:54:11.1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ára Chmelová" userId="3e51871e760f72d1" providerId="LiveId" clId="{0282B270-D0D4-4A97-B911-9036680FF067}"/>
    <pc:docChg chg="undo custSel addSld modSld">
      <pc:chgData name="Klára Chmelová" userId="3e51871e760f72d1" providerId="LiveId" clId="{0282B270-D0D4-4A97-B911-9036680FF067}" dt="2021-01-28T16:02:08.139" v="447" actId="20577"/>
      <pc:docMkLst>
        <pc:docMk/>
      </pc:docMkLst>
      <pc:sldChg chg="addSp delSp modSp new mod modClrScheme chgLayout">
        <pc:chgData name="Klára Chmelová" userId="3e51871e760f72d1" providerId="LiveId" clId="{0282B270-D0D4-4A97-B911-9036680FF067}" dt="2021-01-28T15:46:46.464" v="88" actId="20577"/>
        <pc:sldMkLst>
          <pc:docMk/>
          <pc:sldMk cId="3752672527" sldId="256"/>
        </pc:sldMkLst>
        <pc:spChg chg="del mod ord">
          <ac:chgData name="Klára Chmelová" userId="3e51871e760f72d1" providerId="LiveId" clId="{0282B270-D0D4-4A97-B911-9036680FF067}" dt="2021-01-28T15:44:38.702" v="1" actId="700"/>
          <ac:spMkLst>
            <pc:docMk/>
            <pc:sldMk cId="3752672527" sldId="256"/>
            <ac:spMk id="2" creationId="{6F9E15AF-91B1-4C68-8732-F3F1FD60BDD3}"/>
          </ac:spMkLst>
        </pc:spChg>
        <pc:spChg chg="del mod ord">
          <ac:chgData name="Klára Chmelová" userId="3e51871e760f72d1" providerId="LiveId" clId="{0282B270-D0D4-4A97-B911-9036680FF067}" dt="2021-01-28T15:44:38.702" v="1" actId="700"/>
          <ac:spMkLst>
            <pc:docMk/>
            <pc:sldMk cId="3752672527" sldId="256"/>
            <ac:spMk id="3" creationId="{6742A1B9-9A5D-4A16-8B57-C63F1E8C16AC}"/>
          </ac:spMkLst>
        </pc:spChg>
        <pc:spChg chg="add mod ord">
          <ac:chgData name="Klára Chmelová" userId="3e51871e760f72d1" providerId="LiveId" clId="{0282B270-D0D4-4A97-B911-9036680FF067}" dt="2021-01-28T15:44:54.853" v="10" actId="113"/>
          <ac:spMkLst>
            <pc:docMk/>
            <pc:sldMk cId="3752672527" sldId="256"/>
            <ac:spMk id="4" creationId="{51FAA15B-9C89-4973-9D03-A598C6457ED0}"/>
          </ac:spMkLst>
        </pc:spChg>
        <pc:spChg chg="add mod ord">
          <ac:chgData name="Klára Chmelová" userId="3e51871e760f72d1" providerId="LiveId" clId="{0282B270-D0D4-4A97-B911-9036680FF067}" dt="2021-01-28T15:46:46.464" v="88" actId="20577"/>
          <ac:spMkLst>
            <pc:docMk/>
            <pc:sldMk cId="3752672527" sldId="256"/>
            <ac:spMk id="5" creationId="{6EC9D1C6-5326-43B7-AD7A-4A0FE507B743}"/>
          </ac:spMkLst>
        </pc:spChg>
      </pc:sldChg>
      <pc:sldChg chg="add">
        <pc:chgData name="Klára Chmelová" userId="3e51871e760f72d1" providerId="LiveId" clId="{0282B270-D0D4-4A97-B911-9036680FF067}" dt="2021-01-28T15:47:15.199" v="89"/>
        <pc:sldMkLst>
          <pc:docMk/>
          <pc:sldMk cId="0" sldId="257"/>
        </pc:sldMkLst>
      </pc:sldChg>
      <pc:sldChg chg="modSp add mod">
        <pc:chgData name="Klára Chmelová" userId="3e51871e760f72d1" providerId="LiveId" clId="{0282B270-D0D4-4A97-B911-9036680FF067}" dt="2021-01-28T15:52:36.280" v="96" actId="113"/>
        <pc:sldMkLst>
          <pc:docMk/>
          <pc:sldMk cId="0" sldId="258"/>
        </pc:sldMkLst>
        <pc:spChg chg="mod">
          <ac:chgData name="Klára Chmelová" userId="3e51871e760f72d1" providerId="LiveId" clId="{0282B270-D0D4-4A97-B911-9036680FF067}" dt="2021-01-28T15:52:36.280" v="96" actId="113"/>
          <ac:spMkLst>
            <pc:docMk/>
            <pc:sldMk cId="0" sldId="258"/>
            <ac:spMk id="3074" creationId="{05E719A0-9C76-43ED-9357-DE850E73E413}"/>
          </ac:spMkLst>
        </pc:spChg>
        <pc:spChg chg="mod">
          <ac:chgData name="Klára Chmelová" userId="3e51871e760f72d1" providerId="LiveId" clId="{0282B270-D0D4-4A97-B911-9036680FF067}" dt="2021-01-28T15:50:54.278" v="91"/>
          <ac:spMkLst>
            <pc:docMk/>
            <pc:sldMk cId="0" sldId="258"/>
            <ac:spMk id="3075" creationId="{3DDAA57F-FD5F-4BC8-A4A1-969C3A50AB11}"/>
          </ac:spMkLst>
        </pc:spChg>
      </pc:sldChg>
      <pc:sldChg chg="modSp add mod">
        <pc:chgData name="Klára Chmelová" userId="3e51871e760f72d1" providerId="LiveId" clId="{0282B270-D0D4-4A97-B911-9036680FF067}" dt="2021-01-28T15:53:25.110" v="111" actId="20577"/>
        <pc:sldMkLst>
          <pc:docMk/>
          <pc:sldMk cId="0" sldId="259"/>
        </pc:sldMkLst>
        <pc:spChg chg="mod">
          <ac:chgData name="Klára Chmelová" userId="3e51871e760f72d1" providerId="LiveId" clId="{0282B270-D0D4-4A97-B911-9036680FF067}" dt="2021-01-28T15:52:47.094" v="97" actId="122"/>
          <ac:spMkLst>
            <pc:docMk/>
            <pc:sldMk cId="0" sldId="259"/>
            <ac:spMk id="4098" creationId="{9E943135-7987-43AC-BFC0-0F8BECD02252}"/>
          </ac:spMkLst>
        </pc:spChg>
        <pc:spChg chg="mod">
          <ac:chgData name="Klára Chmelová" userId="3e51871e760f72d1" providerId="LiveId" clId="{0282B270-D0D4-4A97-B911-9036680FF067}" dt="2021-01-28T15:53:25.110" v="111" actId="20577"/>
          <ac:spMkLst>
            <pc:docMk/>
            <pc:sldMk cId="0" sldId="259"/>
            <ac:spMk id="4099" creationId="{2F3088C9-C22C-4683-A2DD-9BEABE0ED3CE}"/>
          </ac:spMkLst>
        </pc:spChg>
      </pc:sldChg>
      <pc:sldChg chg="modSp add mod">
        <pc:chgData name="Klára Chmelová" userId="3e51871e760f72d1" providerId="LiveId" clId="{0282B270-D0D4-4A97-B911-9036680FF067}" dt="2021-01-28T15:54:11.166" v="116" actId="1076"/>
        <pc:sldMkLst>
          <pc:docMk/>
          <pc:sldMk cId="0" sldId="260"/>
        </pc:sldMkLst>
        <pc:spChg chg="mod">
          <ac:chgData name="Klára Chmelová" userId="3e51871e760f72d1" providerId="LiveId" clId="{0282B270-D0D4-4A97-B911-9036680FF067}" dt="2021-01-28T15:53:45.002" v="112" actId="122"/>
          <ac:spMkLst>
            <pc:docMk/>
            <pc:sldMk cId="0" sldId="260"/>
            <ac:spMk id="5122" creationId="{A27DD7BD-4085-4196-9556-FCC10E088F9B}"/>
          </ac:spMkLst>
        </pc:spChg>
        <pc:spChg chg="mod">
          <ac:chgData name="Klára Chmelová" userId="3e51871e760f72d1" providerId="LiveId" clId="{0282B270-D0D4-4A97-B911-9036680FF067}" dt="2021-01-28T15:54:01.558" v="114" actId="20577"/>
          <ac:spMkLst>
            <pc:docMk/>
            <pc:sldMk cId="0" sldId="260"/>
            <ac:spMk id="5123" creationId="{0B727840-5E24-4C93-8483-41B10FE1DE6D}"/>
          </ac:spMkLst>
        </pc:spChg>
        <pc:picChg chg="mod">
          <ac:chgData name="Klára Chmelová" userId="3e51871e760f72d1" providerId="LiveId" clId="{0282B270-D0D4-4A97-B911-9036680FF067}" dt="2021-01-28T15:54:11.166" v="116" actId="1076"/>
          <ac:picMkLst>
            <pc:docMk/>
            <pc:sldMk cId="0" sldId="260"/>
            <ac:picMk id="5124" creationId="{7AFE2374-2733-453D-BCE4-507926D0AFB0}"/>
          </ac:picMkLst>
        </pc:picChg>
      </pc:sldChg>
      <pc:sldChg chg="modSp add mod">
        <pc:chgData name="Klára Chmelová" userId="3e51871e760f72d1" providerId="LiveId" clId="{0282B270-D0D4-4A97-B911-9036680FF067}" dt="2021-01-28T15:54:38.686" v="117" actId="122"/>
        <pc:sldMkLst>
          <pc:docMk/>
          <pc:sldMk cId="0" sldId="261"/>
        </pc:sldMkLst>
        <pc:spChg chg="mod">
          <ac:chgData name="Klára Chmelová" userId="3e51871e760f72d1" providerId="LiveId" clId="{0282B270-D0D4-4A97-B911-9036680FF067}" dt="2021-01-28T15:54:38.686" v="117" actId="122"/>
          <ac:spMkLst>
            <pc:docMk/>
            <pc:sldMk cId="0" sldId="261"/>
            <ac:spMk id="6146" creationId="{C7B2A1F9-056C-4409-ADB8-1E8136D7F3E7}"/>
          </ac:spMkLst>
        </pc:spChg>
      </pc:sldChg>
      <pc:sldChg chg="modSp new mod">
        <pc:chgData name="Klára Chmelová" userId="3e51871e760f72d1" providerId="LiveId" clId="{0282B270-D0D4-4A97-B911-9036680FF067}" dt="2021-01-28T16:02:08.139" v="447" actId="20577"/>
        <pc:sldMkLst>
          <pc:docMk/>
          <pc:sldMk cId="1533079737" sldId="262"/>
        </pc:sldMkLst>
        <pc:spChg chg="mod">
          <ac:chgData name="Klára Chmelová" userId="3e51871e760f72d1" providerId="LiveId" clId="{0282B270-D0D4-4A97-B911-9036680FF067}" dt="2021-01-28T16:01:52.136" v="441" actId="20577"/>
          <ac:spMkLst>
            <pc:docMk/>
            <pc:sldMk cId="1533079737" sldId="262"/>
            <ac:spMk id="2" creationId="{F34CE44B-D435-46F0-B965-546A8664FFAB}"/>
          </ac:spMkLst>
        </pc:spChg>
        <pc:spChg chg="mod">
          <ac:chgData name="Klára Chmelová" userId="3e51871e760f72d1" providerId="LiveId" clId="{0282B270-D0D4-4A97-B911-9036680FF067}" dt="2021-01-28T16:02:08.139" v="447" actId="20577"/>
          <ac:spMkLst>
            <pc:docMk/>
            <pc:sldMk cId="1533079737" sldId="262"/>
            <ac:spMk id="3" creationId="{8AAC7B11-9C20-4C29-81C4-ED0DE46EAFF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CA599B-0495-4BB0-8600-03B5AAEBC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7FF8FC-6388-4A81-91BD-E2CAE7D29C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1FC07D-9A5A-459A-94D6-054EE90A5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1470-E2FF-401F-B9F9-F40520C844E8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84BFCD-C6DF-473D-A704-BE3BAF7B5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B2379F-0DE7-41D6-861B-806BE16F5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39F2-1898-4F69-BFE5-628C4D714D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1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33BC67-A307-493E-9DC5-BE7B1CF89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7EB65C5-6DB2-4592-83AE-08015A6AB7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CF9A1F-D7CF-4D2D-8B76-5F83D0C23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1470-E2FF-401F-B9F9-F40520C844E8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7092EB-E5BA-4BB4-8774-C32B00745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D4B669-9356-4240-82F6-CAF811E54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39F2-1898-4F69-BFE5-628C4D714D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91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F5245EF-F5F7-4E57-857A-F015840F8A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AD55E8B-FF54-4A1B-945D-547A95F7A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015501-1058-4C89-BA7F-6DA1BA6F8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1470-E2FF-401F-B9F9-F40520C844E8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6ED51F-5CE1-4E86-84F4-D56079E1B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2EBDD7-D257-4B45-A4F4-4D42AF025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39F2-1898-4F69-BFE5-628C4D714D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04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07B6AF-B47C-4CA9-8F32-8510BA784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D4FA71-CAFB-4839-A832-4F8DD75C3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832436-7D73-409D-B246-675B5061B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1470-E2FF-401F-B9F9-F40520C844E8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3C1C45-E29A-47B3-A09A-2A9433A9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A0C845-0CA9-45D5-8BD9-C221BC706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39F2-1898-4F69-BFE5-628C4D714D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63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3DD133-9D8E-401A-8FD2-4D21030A9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90E4880-6071-40A0-A0B3-0C5EB1AB7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691D6F-A42E-4FF6-94C1-5E3319468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1470-E2FF-401F-B9F9-F40520C844E8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28C1FD-6808-4246-96EF-160433921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F76A3C-7310-4E28-A8A8-45C97F0F6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39F2-1898-4F69-BFE5-628C4D714D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24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DE7C00-7111-455C-AC6B-174A117A8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3AD97C-B0E6-4776-83C6-719EF5570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3F62431-0E96-4FAD-8D0A-820B9A8D3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1BAD18-B3BE-464E-91BE-FE28F4264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1470-E2FF-401F-B9F9-F40520C844E8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B9BC9CC-E0B8-4E0B-8B70-E74CB6594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9DF455-8F6D-4268-9215-AD2C515E9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39F2-1898-4F69-BFE5-628C4D714D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61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63402C-1627-4836-A4F8-4A8F8FB3C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DB4214-1C1C-4EA7-839E-5F21699F2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115DC0-17E6-4DA7-A316-9CA7C1DA37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BBFDB4D-EA94-4287-9E58-4E6CA19B6B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0FBF4C8-D953-4DC0-90E5-AC7EE62DD1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5D7F3BB-C7B7-4B97-BCE1-6C0132848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1470-E2FF-401F-B9F9-F40520C844E8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8554A53-5895-43EC-80A5-9F6D456A1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11080A2-AC83-4E17-9FC1-1541E5A07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39F2-1898-4F69-BFE5-628C4D714D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96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9DEB54-2044-4E88-B03D-11640AA3C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AE151EB-B618-4707-A476-3B47BF79E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1470-E2FF-401F-B9F9-F40520C844E8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3F84355-4542-4BDB-9BB0-5719E3A87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B02716-D135-43DC-BB90-565C3ABA5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39F2-1898-4F69-BFE5-628C4D714D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79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E50B252-1886-4104-BDD9-278944C04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1470-E2FF-401F-B9F9-F40520C844E8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C19BDCC-C4AB-43F1-9755-FBED42688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35B0C81-08D0-4492-9665-38D66D75F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39F2-1898-4F69-BFE5-628C4D714D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99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B4D282-B68C-445F-B671-11E89DA2C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17366A-1553-4C9B-8E24-77944A32C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62CE52-03E2-4A48-AA7C-045554867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591F15-18AE-46F2-BD7B-5EEED0D35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1470-E2FF-401F-B9F9-F40520C844E8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85FD66-5368-47B6-8438-355E01E93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990874-6A9D-43E3-A857-88649F31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39F2-1898-4F69-BFE5-628C4D714D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384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1A7D49-0053-46F9-8E3A-1E09F833F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C0FAEAE-363B-461B-A0A4-60DF6FF9FA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3BD85B3-6856-4256-9FB9-1A0708D64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3B0804-B483-42F5-9CEE-496379561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1470-E2FF-401F-B9F9-F40520C844E8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5B4EF3-05F5-494C-8D07-D51741871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62D6CC-B93E-408F-95C6-6609194E3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39F2-1898-4F69-BFE5-628C4D714D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68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8C4F508-9E3A-461C-8E1E-7DF1FA5C5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CC8781-3F98-4D49-9046-4F7EFBB4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E93769-0641-44EC-99E9-0464C44E82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C1470-E2FF-401F-B9F9-F40520C844E8}" type="datetimeFigureOut">
              <a:rPr lang="cs-CZ" smtClean="0"/>
              <a:t>28.01.2021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1BA9D3-5F3F-4294-881C-16B08CC61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F24239-200B-4132-812D-CB3DA1F04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F39F2-1898-4F69-BFE5-628C4D714D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99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melova@1zskadan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1FAA15B-9C89-4973-9D03-A598C6457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7279"/>
          </a:xfrm>
        </p:spPr>
        <p:txBody>
          <a:bodyPr/>
          <a:lstStyle/>
          <a:p>
            <a:pPr algn="ctr"/>
            <a:r>
              <a:rPr lang="cs-CZ" b="1" dirty="0"/>
              <a:t>ÚKOLY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EC9D1C6-5326-43B7-AD7A-4A0FE507B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6603"/>
            <a:ext cx="10515600" cy="52203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Udělejte zápis do sešitu.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Odpovězte na otázky z konce prezentace.</a:t>
            </a:r>
          </a:p>
          <a:p>
            <a:pPr marL="0" indent="0">
              <a:buNone/>
            </a:pPr>
            <a:endParaRPr lang="cs-CZ" dirty="0"/>
          </a:p>
          <a:p>
            <a:pPr algn="ctr">
              <a:buNone/>
            </a:pPr>
            <a:r>
              <a:rPr lang="cs-CZ" b="1" dirty="0"/>
              <a:t>Úkoly posílejte nejpozději do pátku 5. 2. do 17:00 na email </a:t>
            </a:r>
            <a:r>
              <a:rPr lang="cs-CZ" b="1" dirty="0">
                <a:hlinkClick r:id="rId2"/>
              </a:rPr>
              <a:t>chmelova@1zskadan.cz</a:t>
            </a:r>
            <a:endParaRPr lang="cs-CZ" b="1" dirty="0"/>
          </a:p>
          <a:p>
            <a:pPr algn="ctr">
              <a:buNone/>
            </a:pPr>
            <a:r>
              <a:rPr lang="cs-CZ" b="1" dirty="0"/>
              <a:t>Mějte se hezky! </a:t>
            </a:r>
            <a:r>
              <a:rPr lang="cs-CZ" b="1" dirty="0">
                <a:sym typeface="Wingdings" pitchFamily="2" charset="2"/>
              </a:rPr>
              <a:t>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2672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7334DE3-5822-46FD-8BD4-9892485D10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38375" y="500064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b="1"/>
              <a:t>OBĚHOVÁ SOUSTAVA</a:t>
            </a:r>
          </a:p>
        </p:txBody>
      </p:sp>
      <p:pic>
        <p:nvPicPr>
          <p:cNvPr id="2051" name="Obrázek 5" descr="SRDCE MALOVANÉ.png">
            <a:extLst>
              <a:ext uri="{FF2B5EF4-FFF2-40B4-BE49-F238E27FC236}">
                <a16:creationId xmlns:a16="http://schemas.microsoft.com/office/drawing/2014/main" id="{2A707405-DA9F-43D5-B5AE-0285427CA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4" y="2857501"/>
            <a:ext cx="5500687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5E719A0-9C76-43ED-9357-DE850E73E4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/>
              <a:t>Oběhová soustava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DDAA57F-FD5F-4BC8-A4A1-969C3A50AB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Zajišťuje přísun kyslíku a živin, zbavuje tělo od odpadních látek</a:t>
            </a:r>
          </a:p>
          <a:p>
            <a:r>
              <a:rPr lang="cs-CZ" altLang="cs-CZ" dirty="0"/>
              <a:t>Oběh tělních tekutin způsobuje to, že buňky a tkáně vytvářejí v organismu celek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E943135-7987-43AC-BFC0-0F8BECD022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928688"/>
          </a:xfrm>
        </p:spPr>
        <p:txBody>
          <a:bodyPr/>
          <a:lstStyle/>
          <a:p>
            <a:pPr algn="ctr" eaLnBrk="1" hangingPunct="1"/>
            <a:r>
              <a:rPr lang="cs-CZ" altLang="cs-CZ" b="1" u="sng" dirty="0"/>
              <a:t>Tělní tekutiny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F3088C9-C22C-4683-A2DD-9BEABE0ED3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000125"/>
            <a:ext cx="8229600" cy="5126038"/>
          </a:xfrm>
        </p:spPr>
        <p:txBody>
          <a:bodyPr/>
          <a:lstStyle/>
          <a:p>
            <a:pPr eaLnBrk="1" hangingPunct="1"/>
            <a:r>
              <a:rPr lang="cs-CZ" altLang="cs-CZ" dirty="0"/>
              <a:t>Nachází se v buňkách i mimo ně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dirty="0"/>
              <a:t>KREV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dirty="0"/>
              <a:t>TKÁŇOVÝ MOK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dirty="0"/>
              <a:t>MÍZA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A27DD7BD-4085-4196-9556-FCC10E088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57250"/>
          </a:xfrm>
        </p:spPr>
        <p:txBody>
          <a:bodyPr/>
          <a:lstStyle/>
          <a:p>
            <a:pPr algn="ctr" eaLnBrk="1" hangingPunct="1"/>
            <a:r>
              <a:rPr lang="cs-CZ" altLang="cs-CZ" b="1" dirty="0"/>
              <a:t>1. Krev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0B727840-5E24-4C93-8483-41B10FE1D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000125"/>
            <a:ext cx="8229600" cy="5126038"/>
          </a:xfrm>
        </p:spPr>
        <p:txBody>
          <a:bodyPr/>
          <a:lstStyle/>
          <a:p>
            <a:pPr eaLnBrk="1" hangingPunct="1"/>
            <a:r>
              <a:rPr lang="cs-CZ" altLang="cs-CZ" dirty="0"/>
              <a:t>Neprůhledná červená tekutá tkáň, která zabezpečuje stálé vnitřní prostředí celého těla </a:t>
            </a:r>
          </a:p>
          <a:p>
            <a:pPr eaLnBrk="1" hangingPunct="1"/>
            <a:r>
              <a:rPr lang="cs-CZ" altLang="cs-CZ" dirty="0"/>
              <a:t>Dospělý muž 5 až 5,5 litru, ženy asi o 10 % méně</a:t>
            </a:r>
          </a:p>
        </p:txBody>
      </p:sp>
      <p:pic>
        <p:nvPicPr>
          <p:cNvPr id="5124" name="Obrázek 3" descr="krev obecně.jpg">
            <a:extLst>
              <a:ext uri="{FF2B5EF4-FFF2-40B4-BE49-F238E27FC236}">
                <a16:creationId xmlns:a16="http://schemas.microsoft.com/office/drawing/2014/main" id="{7AFE2374-2733-453D-BCE4-507926D0A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619" y="3071813"/>
            <a:ext cx="4143375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C7B2A1F9-056C-4409-ADB8-1E8136D7F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28688"/>
          </a:xfrm>
        </p:spPr>
        <p:txBody>
          <a:bodyPr/>
          <a:lstStyle/>
          <a:p>
            <a:pPr algn="ctr" eaLnBrk="1" hangingPunct="1"/>
            <a:r>
              <a:rPr lang="cs-CZ" altLang="cs-CZ" dirty="0"/>
              <a:t>Funkce krve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9F6500C3-5FC0-4F95-A3A1-F9E290987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28689"/>
            <a:ext cx="8229600" cy="5197475"/>
          </a:xfrm>
        </p:spPr>
        <p:txBody>
          <a:bodyPr/>
          <a:lstStyle/>
          <a:p>
            <a:pPr eaLnBrk="1" hangingPunct="1"/>
            <a:r>
              <a:rPr lang="cs-CZ" altLang="cs-CZ" b="1"/>
              <a:t>Transportní: </a:t>
            </a:r>
            <a:r>
              <a:rPr lang="cs-CZ" altLang="cs-CZ"/>
              <a:t>přivádí k tkáním a buňkám kyslík z plic a odvádí oxid uhličitý do plic, rozvádí po těle živiny a odvádí zplodiny látkové přeměny</a:t>
            </a:r>
          </a:p>
          <a:p>
            <a:pPr eaLnBrk="1" hangingPunct="1"/>
            <a:r>
              <a:rPr lang="cs-CZ" altLang="cs-CZ" b="1"/>
              <a:t>Termoregulační: </a:t>
            </a:r>
            <a:r>
              <a:rPr lang="cs-CZ" altLang="cs-CZ"/>
              <a:t>vyrovnává teplotní rozdíly mezi orgány</a:t>
            </a:r>
          </a:p>
          <a:p>
            <a:pPr eaLnBrk="1" hangingPunct="1"/>
            <a:r>
              <a:rPr lang="cs-CZ" altLang="cs-CZ" b="1"/>
              <a:t>Hormonální: </a:t>
            </a:r>
            <a:r>
              <a:rPr lang="cs-CZ" altLang="cs-CZ"/>
              <a:t>rozvádí po těle hormony</a:t>
            </a:r>
          </a:p>
          <a:p>
            <a:pPr eaLnBrk="1" hangingPunct="1"/>
            <a:r>
              <a:rPr lang="cs-CZ" altLang="cs-CZ" b="1"/>
              <a:t>Ochranná: </a:t>
            </a:r>
            <a:r>
              <a:rPr lang="cs-CZ" altLang="cs-CZ"/>
              <a:t>zneškodňuje choroboplodné zárodky a odvádí cizorodé látky</a:t>
            </a:r>
          </a:p>
          <a:p>
            <a:pPr eaLnBrk="1" hangingPunct="1"/>
            <a:r>
              <a:rPr lang="cs-CZ" altLang="cs-CZ" b="1"/>
              <a:t>Udržuje stálost vnitřního prostředí organismu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4CE44B-D435-46F0-B965-546A8664F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Otázky a úkoly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C7B11-9C20-4C29-81C4-ED0DE46EA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Jaké důležité funkce má oběhová soustava?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Jaké znáte tělní tekutiny?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Kolik asi litrů krve obsahuje dospělé lidské tělo?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Co zajišťuje termoregulační funkce krve?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Zjistěte, jaké množství krve daruje </a:t>
            </a:r>
            <a:r>
              <a:rPr lang="cs-CZ"/>
              <a:t>dárce krve </a:t>
            </a:r>
            <a:r>
              <a:rPr lang="cs-CZ" dirty="0"/>
              <a:t>při jednom odběru.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0797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203</Words>
  <Application>Microsoft Office PowerPoint</Application>
  <PresentationFormat>Širokoúhlá obrazovka</PresentationFormat>
  <Paragraphs>30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ÚKOLY</vt:lpstr>
      <vt:lpstr>OBĚHOVÁ SOUSTAVA</vt:lpstr>
      <vt:lpstr>Oběhová soustava</vt:lpstr>
      <vt:lpstr>Tělní tekutiny</vt:lpstr>
      <vt:lpstr>1. Krev</vt:lpstr>
      <vt:lpstr>Funkce krve</vt:lpstr>
      <vt:lpstr>Otázky a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ÚKOLY</dc:title>
  <dc:creator>Klára Chmelová</dc:creator>
  <cp:lastModifiedBy>Klára Chmelová</cp:lastModifiedBy>
  <cp:revision>1</cp:revision>
  <dcterms:created xsi:type="dcterms:W3CDTF">2021-01-28T15:43:24Z</dcterms:created>
  <dcterms:modified xsi:type="dcterms:W3CDTF">2021-01-28T16:02:27Z</dcterms:modified>
</cp:coreProperties>
</file>