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EEED4F-1599-4993-AF99-5A06C5FF09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9CC022A-3591-45B9-BA14-72079474D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8BBA486-F300-43B2-8C41-E08724221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EC1260-325B-4B11-92EB-6B8776097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C0B075F-E846-4A6C-B448-9665A81B7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1485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B96ACB-B72D-4AA9-8E05-52C9D9291C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30CC4F-F11B-49C3-A4B7-1574FF0708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8E9DB1-9652-4CF8-A493-A0213969F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811F28-4FBE-4257-88D2-09A449D6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570B8E-6037-4E62-BD96-E0912E420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73996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941C209-77A0-4944-B625-D37550514A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D222750-4EF0-4E8B-A35F-59D255BAE3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F3F0B20-BB45-4913-995A-1F17A4026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B2F892-93B4-4609-8D61-ED8919853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F75AE16-AB5B-4DAB-9398-FDC19B98A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50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D81ED4-9587-4CD8-8F9C-492E32189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B6FA138-82BC-46FA-B78B-B6715E16F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BEF95AA-B902-44C6-AD7E-173B5C145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A3EB40-3635-4BE3-9872-7FBCE5AFB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2924C03-4824-4913-8827-BE67CB421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66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B84055D-1582-4EAF-A148-9BB5614D7E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4CCB89A-21B1-4B56-B56E-926DF95644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2AFC24-39D0-4459-8B7C-90283E9CD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98CF8E-8911-42BB-8EBA-652AE9FAA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38CAD2-F95D-491F-B1C1-AF49652EB5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826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B2CC5C-65E5-464F-B689-085B16AC20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8579C9D-2ED4-4472-9203-B432803E9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FA3809D-89DD-4BC3-A551-DF0B6912BE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10D89DE-4244-4B9B-ADD4-0FC928536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7E83ACE-CFD0-4B14-999D-B8E0FAD6C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2C4E080-3F73-470E-A14B-F8962DF5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2584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9E7F2D-D3DD-4669-89AA-21A8456A2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1DBFE52B-8A96-420B-AB80-AEE55A3365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17B7F2-7199-452F-8745-89E46D6B85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FA8E16AA-2827-4E8A-8D67-DB9B34587E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57333837-50D2-4011-B02D-A5EC7FF41B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B532C423-AD60-4CC4-B077-2CBFDC71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AB0539B-F59C-40D7-9233-0041ED165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0282693-35F6-4B6A-A580-4BBE4301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471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B17D3C1-EA18-4884-8049-0A56FDF3E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5E2520A8-86C8-4E1E-A50E-C6FFC0683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2684CA4-09FB-4CD9-BADD-5B4CF4607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845FF21-8F54-4195-958D-57925F42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3554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3A50FB-922B-47EE-9BF5-9A80D299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DF5409-D058-49AB-91B1-9CC8980AD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48EDE5B-5BE4-4E0C-8881-A8B2B164D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15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36D7B0-1370-4A1F-8234-1DB751BFD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5EF74C-8B4F-402C-9ED8-4911636559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34ABBAE-E4AB-4F47-BECD-3C717CF84D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F614CD9-1CD2-41BC-8583-679C162C3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F82F2E00-04E4-4E32-BC92-73CC26B01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369491D-A38B-460B-830D-6C675B397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539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B8F73F-9462-4E50-8CA4-3B205A328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1909F830-89EA-483C-9FFE-1DFAF5B2F4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22A1C11-C418-4F03-80C0-BBC9C5BC9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242EDC-E8FA-44B8-8409-A581AA3C1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10D7819-EDC0-4D00-A53E-DF9C4CEC8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546B007-141D-4ABE-8D25-B2CACD214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7612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D1D9584-6610-41B4-A5E4-D202B8BC3B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E613B5D-FEA8-445D-AC99-F0E4F1599E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A428C1D-FD41-42B7-84F5-A093AC4A2B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F6015-CB3F-4EF0-8D0D-19CD3BB58019}" type="datetimeFigureOut">
              <a:rPr lang="cs-CZ" smtClean="0"/>
              <a:t>30.04.2021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C7AB49-BE37-4A62-A39C-0F77A50F08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B5BA57C-6495-4A44-8341-DFFAB33D3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CD103-6CC4-4C60-A556-625EAD678AE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727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chmelova@1zskadan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F69EAE4C-1777-4515-BA50-ED2AD42D0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017"/>
            <a:ext cx="10515600" cy="980661"/>
          </a:xfrm>
        </p:spPr>
        <p:txBody>
          <a:bodyPr/>
          <a:lstStyle/>
          <a:p>
            <a:pPr algn="ctr"/>
            <a:r>
              <a:rPr lang="cs-CZ" b="1" dirty="0"/>
              <a:t>ÚKOLY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F67E088-1E91-46FB-AA6B-D539E67B0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6678"/>
            <a:ext cx="10515600" cy="509028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Udělejte si zápis do sešitu z následující prezentace (obrázky kreslit nemusíte), ve které začneme nové téma – Dýchací soustava.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Odpovězte na otázky na konci prezentace.</a:t>
            </a:r>
          </a:p>
          <a:p>
            <a:endParaRPr lang="cs-CZ" dirty="0"/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/>
              <a:t>Vše posílejte do pátku 7. 5. na e-mail </a:t>
            </a:r>
            <a:r>
              <a:rPr lang="cs-CZ" b="1" dirty="0">
                <a:hlinkClick r:id="rId2"/>
              </a:rPr>
              <a:t>chmelova@1zskadan.cz</a:t>
            </a: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Mějte se krásně 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64177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>
            <a:extLst>
              <a:ext uri="{FF2B5EF4-FFF2-40B4-BE49-F238E27FC236}">
                <a16:creationId xmlns:a16="http://schemas.microsoft.com/office/drawing/2014/main" id="{A2651918-D999-4390-8245-F94B3DF570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38375" y="428626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 dirty="0"/>
              <a:t>Dýchací soustava</a:t>
            </a:r>
          </a:p>
        </p:txBody>
      </p:sp>
      <p:pic>
        <p:nvPicPr>
          <p:cNvPr id="2051" name="Obrázek 3" descr="plíce úvod.jpg">
            <a:extLst>
              <a:ext uri="{FF2B5EF4-FFF2-40B4-BE49-F238E27FC236}">
                <a16:creationId xmlns:a16="http://schemas.microsoft.com/office/drawing/2014/main" id="{0240A6C5-AA69-4EB1-A629-3F5A1A6E75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26" y="2500313"/>
            <a:ext cx="4786313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B479FBCC-6644-4042-B01A-2874D9FA6E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877" y="285751"/>
            <a:ext cx="10535479" cy="5840413"/>
          </a:xfrm>
        </p:spPr>
        <p:txBody>
          <a:bodyPr/>
          <a:lstStyle/>
          <a:p>
            <a:pPr eaLnBrk="1" hangingPunct="1"/>
            <a:r>
              <a:rPr lang="cs-CZ" altLang="cs-CZ" dirty="0"/>
              <a:t>Dýchání je </a:t>
            </a:r>
            <a:r>
              <a:rPr lang="cs-CZ" altLang="cs-CZ" b="1" dirty="0"/>
              <a:t>výměna plynů mezi vnějším prostředím a plícemi</a:t>
            </a:r>
          </a:p>
          <a:p>
            <a:pPr eaLnBrk="1" hangingPunct="1"/>
            <a:r>
              <a:rPr lang="cs-CZ" altLang="cs-CZ" dirty="0"/>
              <a:t>Člověk si dýcháním opatřuje </a:t>
            </a:r>
            <a:r>
              <a:rPr lang="cs-CZ" altLang="cs-CZ" b="1" dirty="0"/>
              <a:t>kyslík</a:t>
            </a:r>
            <a:r>
              <a:rPr lang="cs-CZ" altLang="cs-CZ" dirty="0"/>
              <a:t> a zbavuje se </a:t>
            </a:r>
            <a:r>
              <a:rPr lang="cs-CZ" altLang="cs-CZ" b="1" dirty="0"/>
              <a:t>oxidu uhličitého</a:t>
            </a:r>
            <a:r>
              <a:rPr lang="cs-CZ" altLang="cs-CZ" dirty="0"/>
              <a:t>, který vzniká při přeměně látek a získávání energie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F6B3FA18-1C8F-4350-AFE8-BFFEAF8CC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857250"/>
          </a:xfrm>
        </p:spPr>
        <p:txBody>
          <a:bodyPr/>
          <a:lstStyle/>
          <a:p>
            <a:pPr eaLnBrk="1" hangingPunct="1"/>
            <a:r>
              <a:rPr lang="cs-CZ" altLang="cs-CZ" b="1" dirty="0"/>
              <a:t>Stavba a činnost dýchací soustavy</a:t>
            </a:r>
          </a:p>
        </p:txBody>
      </p:sp>
      <p:sp>
        <p:nvSpPr>
          <p:cNvPr id="4099" name="Zástupný symbol pro obsah 2">
            <a:extLst>
              <a:ext uri="{FF2B5EF4-FFF2-40B4-BE49-F238E27FC236}">
                <a16:creationId xmlns:a16="http://schemas.microsoft.com/office/drawing/2014/main" id="{C1272E14-330D-4724-AAAD-AB3CF78F0B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609" y="928689"/>
            <a:ext cx="10721008" cy="5197475"/>
          </a:xfrm>
        </p:spPr>
        <p:txBody>
          <a:bodyPr/>
          <a:lstStyle/>
          <a:p>
            <a:pPr eaLnBrk="1" hangingPunct="1"/>
            <a:r>
              <a:rPr lang="cs-CZ" altLang="cs-CZ" u="sng" dirty="0"/>
              <a:t>1. dýchací cesty </a:t>
            </a:r>
            <a:r>
              <a:rPr lang="cs-CZ" altLang="cs-CZ" dirty="0"/>
              <a:t>– dutina nosní, nosohltan, hrtan, průdušnice, průdušky</a:t>
            </a:r>
          </a:p>
          <a:p>
            <a:pPr eaLnBrk="1" hangingPunct="1"/>
            <a:r>
              <a:rPr lang="cs-CZ" altLang="cs-CZ" u="sng" dirty="0"/>
              <a:t>2. plíce</a:t>
            </a:r>
          </a:p>
          <a:p>
            <a:pPr eaLnBrk="1" hangingPunct="1"/>
            <a:endParaRPr lang="cs-CZ" altLang="cs-CZ" u="sng" dirty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u="sng" dirty="0"/>
          </a:p>
        </p:txBody>
      </p:sp>
      <p:pic>
        <p:nvPicPr>
          <p:cNvPr id="4100" name="Obrázek 3" descr="dýchací soustava.jpg">
            <a:extLst>
              <a:ext uri="{FF2B5EF4-FFF2-40B4-BE49-F238E27FC236}">
                <a16:creationId xmlns:a16="http://schemas.microsoft.com/office/drawing/2014/main" id="{AFE3F806-F8DE-4C98-8C96-457C098EA7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26" y="2071688"/>
            <a:ext cx="5114925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6A9DA5C8-B9DF-4765-B577-1EAA355A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1"/>
            <a:ext cx="8229600" cy="785813"/>
          </a:xfrm>
        </p:spPr>
        <p:txBody>
          <a:bodyPr/>
          <a:lstStyle/>
          <a:p>
            <a:pPr algn="ctr" eaLnBrk="1" hangingPunct="1"/>
            <a:r>
              <a:rPr lang="cs-CZ" altLang="cs-CZ" b="1" dirty="0"/>
              <a:t>1. Dýchací cesty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40B4C18-7569-4337-AF96-4A0697F4D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8052" y="857251"/>
            <a:ext cx="11582400" cy="3000375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u="sng" dirty="0"/>
              <a:t>Horní cesty dýchací </a:t>
            </a:r>
          </a:p>
          <a:p>
            <a:pPr>
              <a:buFontTx/>
              <a:buChar char="-"/>
              <a:defRPr/>
            </a:pPr>
            <a:r>
              <a:rPr lang="cs-CZ" dirty="0"/>
              <a:t>Začínají </a:t>
            </a:r>
            <a:r>
              <a:rPr lang="cs-CZ" b="1" dirty="0"/>
              <a:t>dutinou nosní</a:t>
            </a:r>
          </a:p>
          <a:p>
            <a:pPr>
              <a:buFontTx/>
              <a:buChar char="-"/>
              <a:defRPr/>
            </a:pPr>
            <a:r>
              <a:rPr lang="cs-CZ" dirty="0"/>
              <a:t>Obsahují </a:t>
            </a:r>
            <a:r>
              <a:rPr lang="cs-CZ" b="1" dirty="0"/>
              <a:t>jemné řasinky</a:t>
            </a:r>
            <a:r>
              <a:rPr lang="cs-CZ" dirty="0"/>
              <a:t>, které se pohybují a posouvají hlen</a:t>
            </a:r>
          </a:p>
          <a:p>
            <a:pPr>
              <a:buFontTx/>
              <a:buChar char="-"/>
              <a:defRPr/>
            </a:pPr>
            <a:r>
              <a:rPr lang="cs-CZ" dirty="0"/>
              <a:t>Vzduch se v dutině nosní zbavuje prachu a nečistot, zvlhčuje a předehřívá</a:t>
            </a:r>
          </a:p>
          <a:p>
            <a:pPr>
              <a:buFontTx/>
              <a:buChar char="-"/>
              <a:defRPr/>
            </a:pPr>
            <a:r>
              <a:rPr lang="cs-CZ" dirty="0"/>
              <a:t>Z dutiny nosní vzduch prochází do </a:t>
            </a:r>
            <a:r>
              <a:rPr lang="cs-CZ" b="1" dirty="0"/>
              <a:t>nosohltanu</a:t>
            </a:r>
            <a:r>
              <a:rPr lang="cs-CZ" dirty="0"/>
              <a:t>, který je spojen </a:t>
            </a:r>
            <a:r>
              <a:rPr lang="cs-CZ" b="1" dirty="0"/>
              <a:t>Eustachovou trubicí </a:t>
            </a:r>
            <a:r>
              <a:rPr lang="cs-CZ" dirty="0"/>
              <a:t>s dutinou středního ucha</a:t>
            </a:r>
          </a:p>
        </p:txBody>
      </p:sp>
      <p:pic>
        <p:nvPicPr>
          <p:cNvPr id="5124" name="Obrázek 3" descr="HORNÍ+CESTY+DÝCHACÍ+dutina+nosní+nosohltan+dutina+ústní+jazyk+hltan.jpg">
            <a:extLst>
              <a:ext uri="{FF2B5EF4-FFF2-40B4-BE49-F238E27FC236}">
                <a16:creationId xmlns:a16="http://schemas.microsoft.com/office/drawing/2014/main" id="{801F247C-DCD8-4337-928B-C13948E963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3539" y="3357563"/>
            <a:ext cx="5500687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>
            <a:extLst>
              <a:ext uri="{FF2B5EF4-FFF2-40B4-BE49-F238E27FC236}">
                <a16:creationId xmlns:a16="http://schemas.microsoft.com/office/drawing/2014/main" id="{A599C097-57D5-413C-A64B-E71990FBB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6" y="214313"/>
            <a:ext cx="10999304" cy="5911850"/>
          </a:xfrm>
        </p:spPr>
        <p:txBody>
          <a:bodyPr/>
          <a:lstStyle/>
          <a:p>
            <a:pPr eaLnBrk="1" hangingPunct="1"/>
            <a:r>
              <a:rPr lang="cs-CZ" altLang="cs-CZ" dirty="0"/>
              <a:t>V nosohltanu se také nachází </a:t>
            </a:r>
            <a:r>
              <a:rPr lang="cs-CZ" altLang="cs-CZ" b="1" dirty="0"/>
              <a:t>mízní uzlina – nosní mandle</a:t>
            </a:r>
            <a:r>
              <a:rPr lang="cs-CZ" altLang="cs-CZ" dirty="0"/>
              <a:t>, dále ještě </a:t>
            </a:r>
            <a:r>
              <a:rPr lang="cs-CZ" altLang="cs-CZ" b="1" dirty="0"/>
              <a:t>mandle patrové </a:t>
            </a:r>
            <a:r>
              <a:rPr lang="cs-CZ" altLang="cs-CZ" dirty="0"/>
              <a:t>v hltanu </a:t>
            </a:r>
          </a:p>
        </p:txBody>
      </p:sp>
      <p:pic>
        <p:nvPicPr>
          <p:cNvPr id="6147" name="Obrázek 3" descr="mandle.jpg">
            <a:extLst>
              <a:ext uri="{FF2B5EF4-FFF2-40B4-BE49-F238E27FC236}">
                <a16:creationId xmlns:a16="http://schemas.microsoft.com/office/drawing/2014/main" id="{FDBE41B4-8F3F-4FCC-A2BC-1F70254A23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455" y="1697106"/>
            <a:ext cx="50006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Obrázek 4" descr="mandle n. a k..jpg">
            <a:extLst>
              <a:ext uri="{FF2B5EF4-FFF2-40B4-BE49-F238E27FC236}">
                <a16:creationId xmlns:a16="http://schemas.microsoft.com/office/drawing/2014/main" id="{DCDC3FA8-1A92-4295-A101-2E0B6819AB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552" y="1750219"/>
            <a:ext cx="3000375" cy="335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965A8152-F518-48CA-91BD-6E1A702D4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285750"/>
            <a:ext cx="11317357" cy="3143250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cs-CZ" u="sng" dirty="0"/>
              <a:t>Dolní cesty dýchací 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začínají </a:t>
            </a:r>
            <a:r>
              <a:rPr lang="cs-CZ" b="1" dirty="0"/>
              <a:t>hrtanem</a:t>
            </a:r>
            <a:r>
              <a:rPr lang="cs-CZ" dirty="0"/>
              <a:t>, vyztuženým </a:t>
            </a:r>
            <a:r>
              <a:rPr lang="cs-CZ" b="1" dirty="0"/>
              <a:t>chrupavkami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Největší je chrupavka </a:t>
            </a:r>
            <a:r>
              <a:rPr lang="cs-CZ" b="1" dirty="0"/>
              <a:t>štítná</a:t>
            </a:r>
            <a:r>
              <a:rPr lang="cs-CZ" dirty="0"/>
              <a:t> (ohryzek)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V hrtanu jsou </a:t>
            </a:r>
            <a:r>
              <a:rPr lang="cs-CZ" b="1" dirty="0"/>
              <a:t>hlasivkové vazy</a:t>
            </a:r>
            <a:r>
              <a:rPr lang="cs-CZ" dirty="0"/>
              <a:t>, které vytvářejí hlasovou štěrbinu</a:t>
            </a:r>
          </a:p>
          <a:p>
            <a:pPr eaLnBrk="1" hangingPunct="1">
              <a:buFontTx/>
              <a:buChar char="-"/>
              <a:defRPr/>
            </a:pPr>
            <a:r>
              <a:rPr lang="cs-CZ" dirty="0"/>
              <a:t>Z hrtanu proudí vzduch do </a:t>
            </a:r>
            <a:r>
              <a:rPr lang="cs-CZ" b="1" dirty="0"/>
              <a:t>průdušnice</a:t>
            </a:r>
            <a:r>
              <a:rPr lang="cs-CZ" dirty="0"/>
              <a:t>, která se větví na </a:t>
            </a:r>
            <a:r>
              <a:rPr lang="cs-CZ" b="1" dirty="0"/>
              <a:t>dvě průdušky </a:t>
            </a:r>
            <a:r>
              <a:rPr lang="cs-CZ" dirty="0"/>
              <a:t>a ty se zanořují do </a:t>
            </a:r>
            <a:r>
              <a:rPr lang="cs-CZ" b="1" dirty="0"/>
              <a:t>pravé a levé plíce</a:t>
            </a:r>
          </a:p>
        </p:txBody>
      </p:sp>
      <p:pic>
        <p:nvPicPr>
          <p:cNvPr id="7172" name="Obrázek 3" descr="stavba-dolnich-cest-dychacich.jpg">
            <a:extLst>
              <a:ext uri="{FF2B5EF4-FFF2-40B4-BE49-F238E27FC236}">
                <a16:creationId xmlns:a16="http://schemas.microsoft.com/office/drawing/2014/main" id="{6B3C4C4E-4C1B-4878-B24F-87BADB310F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932" y="2841762"/>
            <a:ext cx="4786312" cy="373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Obrázek 4" descr="hrtan.jpg">
            <a:extLst>
              <a:ext uri="{FF2B5EF4-FFF2-40B4-BE49-F238E27FC236}">
                <a16:creationId xmlns:a16="http://schemas.microsoft.com/office/drawing/2014/main" id="{C40447CE-54FE-4368-BA9C-C941862B7B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4064" y="3500438"/>
            <a:ext cx="3286125" cy="307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8094F7-3BB7-4AF9-9E88-91D459132C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2523"/>
            <a:ext cx="10515600" cy="1219199"/>
          </a:xfrm>
        </p:spPr>
        <p:txBody>
          <a:bodyPr/>
          <a:lstStyle/>
          <a:p>
            <a:pPr algn="ctr"/>
            <a:r>
              <a:rPr lang="cs-CZ" b="1" dirty="0"/>
              <a:t>OTÁZKY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1CDFD8-8833-4DD6-A0C4-F838319A66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1722"/>
            <a:ext cx="10515600" cy="482524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Co si člověk dýcháním opatřuje a čeho se naopak zbavuje?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 jaké dvě části dělíme dýchací soustavu?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Čím začínají horní cesty dýchací (jakou dutinou)?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Čím je spojen nosohltan a střední ucho?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Jaká je největší chrupavka v hrtanu?</a:t>
            </a:r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  <a:p>
            <a:pPr marL="514350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296507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260</Words>
  <Application>Microsoft Office PowerPoint</Application>
  <PresentationFormat>Širokoúhlá obrazovka</PresentationFormat>
  <Paragraphs>32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ÚKOLY</vt:lpstr>
      <vt:lpstr>Dýchací soustava</vt:lpstr>
      <vt:lpstr>Prezentace aplikace PowerPoint</vt:lpstr>
      <vt:lpstr>Stavba a činnost dýchací soustavy</vt:lpstr>
      <vt:lpstr>1. Dýchací cesty</vt:lpstr>
      <vt:lpstr>Prezentace aplikace PowerPoint</vt:lpstr>
      <vt:lpstr>Prezentace aplikace PowerPoint</vt:lpstr>
      <vt:lpstr>OTÁZKY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ÚKOLY</dc:title>
  <dc:creator>Klára Chmelová</dc:creator>
  <cp:lastModifiedBy>Klára Chmelová</cp:lastModifiedBy>
  <cp:revision>3</cp:revision>
  <dcterms:created xsi:type="dcterms:W3CDTF">2021-04-30T10:40:04Z</dcterms:created>
  <dcterms:modified xsi:type="dcterms:W3CDTF">2021-04-30T11:00:02Z</dcterms:modified>
</cp:coreProperties>
</file>